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Candal"/>
      <p:regular r:id="rId22"/>
    </p:embeddedFont>
    <p:embeddedFont>
      <p:font typeface="Arimo"/>
      <p:regular r:id="rId23"/>
      <p:bold r:id="rId24"/>
      <p:italic r:id="rId25"/>
      <p:boldItalic r:id="rId26"/>
    </p:embeddedFont>
    <p:embeddedFont>
      <p:font typeface="Bebas Neue"/>
      <p:regular r:id="rId27"/>
    </p:embeddedFont>
    <p:embeddedFont>
      <p:font typeface="Oswald"/>
      <p:regular r:id="rId28"/>
      <p:bold r:id="rId29"/>
    </p:embeddedFont>
    <p:embeddedFont>
      <p:font typeface="Barlow"/>
      <p:regular r:id="rId30"/>
      <p:bold r:id="rId31"/>
      <p:italic r:id="rId32"/>
      <p:boldItalic r:id="rId33"/>
    </p:embeddedFont>
    <p:embeddedFont>
      <p:font typeface="Aclonica"/>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andal-regular.fntdata"/><Relationship Id="rId21" Type="http://schemas.openxmlformats.org/officeDocument/2006/relationships/slide" Target="slides/slide17.xml"/><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mo-boldItalic.fntdata"/><Relationship Id="rId25" Type="http://schemas.openxmlformats.org/officeDocument/2006/relationships/font" Target="fonts/Arimo-italic.fntdata"/><Relationship Id="rId28" Type="http://schemas.openxmlformats.org/officeDocument/2006/relationships/font" Target="fonts/Oswald-regular.fntdata"/><Relationship Id="rId27"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bold.fntdata"/><Relationship Id="rId30" Type="http://schemas.openxmlformats.org/officeDocument/2006/relationships/font" Target="fonts/Barlow-regular.fntdata"/><Relationship Id="rId11" Type="http://schemas.openxmlformats.org/officeDocument/2006/relationships/slide" Target="slides/slide7.xml"/><Relationship Id="rId33" Type="http://schemas.openxmlformats.org/officeDocument/2006/relationships/font" Target="fonts/Barlow-boldItalic.fntdata"/><Relationship Id="rId10" Type="http://schemas.openxmlformats.org/officeDocument/2006/relationships/slide" Target="slides/slide6.xml"/><Relationship Id="rId32" Type="http://schemas.openxmlformats.org/officeDocument/2006/relationships/font" Target="fonts/Barlow-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Aclonica-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98bc538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98bc538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adc61fc5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adc61fc5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aecc8af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aecc8af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ad9deb042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ad9deb042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74% test accuracy (Josh)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ad9deb042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ad9deb04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69% test accuracy  (Ben)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ad9deb04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ad9deb04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 &amp; Ben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adc61fc55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adc61fc5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4a9e2ee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b4a9e2ee8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362d286f3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362d286f3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362d286f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362d286f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b4a9e2ee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b4a9e2ee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ad9deb04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ad9deb04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ad9deb04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ad9deb04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adc61fc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adc61fc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ad9deb04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ad9deb04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adc61fc55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adc61fc55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ad9deb042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ad9deb042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100000">
              <a:schemeClr val="dk1"/>
            </a:gs>
          </a:gsLst>
          <a:lin ang="13500032" scaled="0"/>
        </a:gradFill>
      </p:bgPr>
    </p:bg>
    <p:spTree>
      <p:nvGrpSpPr>
        <p:cNvPr id="8" name="Shape 8"/>
        <p:cNvGrpSpPr/>
        <p:nvPr/>
      </p:nvGrpSpPr>
      <p:grpSpPr>
        <a:xfrm>
          <a:off x="0" y="0"/>
          <a:ext cx="0" cy="0"/>
          <a:chOff x="0" y="0"/>
          <a:chExt cx="0" cy="0"/>
        </a:xfrm>
      </p:grpSpPr>
      <p:sp>
        <p:nvSpPr>
          <p:cNvPr id="9" name="Google Shape;9;p2"/>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1690423" y="9"/>
            <a:ext cx="5152211" cy="1806726"/>
            <a:chOff x="0" y="7163653"/>
            <a:chExt cx="6084331" cy="2133593"/>
          </a:xfrm>
        </p:grpSpPr>
        <p:sp>
          <p:nvSpPr>
            <p:cNvPr id="11" name="Google Shape;11;p2"/>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150969" y="-6"/>
            <a:ext cx="1988694" cy="5143537"/>
            <a:chOff x="6274462" y="1350945"/>
            <a:chExt cx="1466372" cy="3792609"/>
          </a:xfrm>
        </p:grpSpPr>
        <p:sp>
          <p:nvSpPr>
            <p:cNvPr id="15" name="Google Shape;15;p2"/>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4319" y="-6"/>
            <a:ext cx="1988694" cy="5143537"/>
            <a:chOff x="6274462" y="1350945"/>
            <a:chExt cx="1466372" cy="3792609"/>
          </a:xfrm>
        </p:grpSpPr>
        <p:sp>
          <p:nvSpPr>
            <p:cNvPr id="28" name="Google Shape;28;p2"/>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3741775" y="727098"/>
            <a:ext cx="1660449" cy="4597003"/>
            <a:chOff x="2860775" y="238125"/>
            <a:chExt cx="1892250" cy="5238750"/>
          </a:xfrm>
        </p:grpSpPr>
        <p:sp>
          <p:nvSpPr>
            <p:cNvPr id="41" name="Google Shape;41;p2"/>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2"/>
          <p:cNvSpPr txBox="1"/>
          <p:nvPr>
            <p:ph type="ctrTitle"/>
          </p:nvPr>
        </p:nvSpPr>
        <p:spPr>
          <a:xfrm>
            <a:off x="1973400" y="980756"/>
            <a:ext cx="5197200" cy="2274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Font typeface="Candal"/>
              <a:buNone/>
              <a:defRPr sz="8500"/>
            </a:lvl1pPr>
            <a:lvl2pPr lvl="1" algn="ctr">
              <a:spcBef>
                <a:spcPts val="0"/>
              </a:spcBef>
              <a:spcAft>
                <a:spcPts val="0"/>
              </a:spcAft>
              <a:buSzPts val="5200"/>
              <a:buFont typeface="Candal"/>
              <a:buNone/>
              <a:defRPr sz="5200">
                <a:latin typeface="Candal"/>
                <a:ea typeface="Candal"/>
                <a:cs typeface="Candal"/>
                <a:sym typeface="Candal"/>
              </a:defRPr>
            </a:lvl2pPr>
            <a:lvl3pPr lvl="2" algn="ctr">
              <a:spcBef>
                <a:spcPts val="0"/>
              </a:spcBef>
              <a:spcAft>
                <a:spcPts val="0"/>
              </a:spcAft>
              <a:buSzPts val="5200"/>
              <a:buFont typeface="Candal"/>
              <a:buNone/>
              <a:defRPr sz="5200">
                <a:latin typeface="Candal"/>
                <a:ea typeface="Candal"/>
                <a:cs typeface="Candal"/>
                <a:sym typeface="Candal"/>
              </a:defRPr>
            </a:lvl3pPr>
            <a:lvl4pPr lvl="3" algn="ctr">
              <a:spcBef>
                <a:spcPts val="0"/>
              </a:spcBef>
              <a:spcAft>
                <a:spcPts val="0"/>
              </a:spcAft>
              <a:buSzPts val="5200"/>
              <a:buFont typeface="Candal"/>
              <a:buNone/>
              <a:defRPr sz="5200">
                <a:latin typeface="Candal"/>
                <a:ea typeface="Candal"/>
                <a:cs typeface="Candal"/>
                <a:sym typeface="Candal"/>
              </a:defRPr>
            </a:lvl4pPr>
            <a:lvl5pPr lvl="4" algn="ctr">
              <a:spcBef>
                <a:spcPts val="0"/>
              </a:spcBef>
              <a:spcAft>
                <a:spcPts val="0"/>
              </a:spcAft>
              <a:buSzPts val="5200"/>
              <a:buFont typeface="Candal"/>
              <a:buNone/>
              <a:defRPr sz="5200">
                <a:latin typeface="Candal"/>
                <a:ea typeface="Candal"/>
                <a:cs typeface="Candal"/>
                <a:sym typeface="Candal"/>
              </a:defRPr>
            </a:lvl5pPr>
            <a:lvl6pPr lvl="5" algn="ctr">
              <a:spcBef>
                <a:spcPts val="0"/>
              </a:spcBef>
              <a:spcAft>
                <a:spcPts val="0"/>
              </a:spcAft>
              <a:buSzPts val="5200"/>
              <a:buFont typeface="Candal"/>
              <a:buNone/>
              <a:defRPr sz="5200">
                <a:latin typeface="Candal"/>
                <a:ea typeface="Candal"/>
                <a:cs typeface="Candal"/>
                <a:sym typeface="Candal"/>
              </a:defRPr>
            </a:lvl6pPr>
            <a:lvl7pPr lvl="6" algn="ctr">
              <a:spcBef>
                <a:spcPts val="0"/>
              </a:spcBef>
              <a:spcAft>
                <a:spcPts val="0"/>
              </a:spcAft>
              <a:buSzPts val="5200"/>
              <a:buFont typeface="Candal"/>
              <a:buNone/>
              <a:defRPr sz="5200">
                <a:latin typeface="Candal"/>
                <a:ea typeface="Candal"/>
                <a:cs typeface="Candal"/>
                <a:sym typeface="Candal"/>
              </a:defRPr>
            </a:lvl7pPr>
            <a:lvl8pPr lvl="7" algn="ctr">
              <a:spcBef>
                <a:spcPts val="0"/>
              </a:spcBef>
              <a:spcAft>
                <a:spcPts val="0"/>
              </a:spcAft>
              <a:buSzPts val="5200"/>
              <a:buFont typeface="Candal"/>
              <a:buNone/>
              <a:defRPr sz="5200">
                <a:latin typeface="Candal"/>
                <a:ea typeface="Candal"/>
                <a:cs typeface="Candal"/>
                <a:sym typeface="Candal"/>
              </a:defRPr>
            </a:lvl8pPr>
            <a:lvl9pPr lvl="8" algn="ctr">
              <a:spcBef>
                <a:spcPts val="0"/>
              </a:spcBef>
              <a:spcAft>
                <a:spcPts val="0"/>
              </a:spcAft>
              <a:buSzPts val="5200"/>
              <a:buFont typeface="Candal"/>
              <a:buNone/>
              <a:defRPr sz="5200">
                <a:latin typeface="Candal"/>
                <a:ea typeface="Candal"/>
                <a:cs typeface="Candal"/>
                <a:sym typeface="Candal"/>
              </a:defRPr>
            </a:lvl9pPr>
          </a:lstStyle>
          <a:p/>
        </p:txBody>
      </p:sp>
      <p:sp>
        <p:nvSpPr>
          <p:cNvPr id="71" name="Google Shape;71;p2"/>
          <p:cNvSpPr txBox="1"/>
          <p:nvPr>
            <p:ph idx="1" type="subTitle"/>
          </p:nvPr>
        </p:nvSpPr>
        <p:spPr>
          <a:xfrm>
            <a:off x="2392500" y="3824881"/>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2"/>
          <p:cNvSpPr txBox="1"/>
          <p:nvPr>
            <p:ph idx="2" type="subTitle"/>
          </p:nvPr>
        </p:nvSpPr>
        <p:spPr>
          <a:xfrm>
            <a:off x="3957750" y="3279509"/>
            <a:ext cx="1228500" cy="4095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accent1"/>
                </a:solidFill>
                <a:latin typeface="Candal"/>
                <a:ea typeface="Candal"/>
                <a:cs typeface="Candal"/>
                <a:sym typeface="Canda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2"/>
            </a:gs>
            <a:gs pos="100000">
              <a:schemeClr val="dk1"/>
            </a:gs>
          </a:gsLst>
          <a:lin ang="13500032" scaled="0"/>
        </a:gradFill>
      </p:bgPr>
    </p:bg>
    <p:spTree>
      <p:nvGrpSpPr>
        <p:cNvPr id="274" name="Shape 274"/>
        <p:cNvGrpSpPr/>
        <p:nvPr/>
      </p:nvGrpSpPr>
      <p:grpSpPr>
        <a:xfrm>
          <a:off x="0" y="0"/>
          <a:ext cx="0" cy="0"/>
          <a:chOff x="0" y="0"/>
          <a:chExt cx="0" cy="0"/>
        </a:xfrm>
      </p:grpSpPr>
      <p:sp>
        <p:nvSpPr>
          <p:cNvPr id="275" name="Google Shape;275;p11"/>
          <p:cNvSpPr/>
          <p:nvPr/>
        </p:nvSpPr>
        <p:spPr>
          <a:xfrm>
            <a:off x="7975" y="-828349"/>
            <a:ext cx="9143775" cy="5972005"/>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1"/>
          <p:cNvGrpSpPr/>
          <p:nvPr/>
        </p:nvGrpSpPr>
        <p:grpSpPr>
          <a:xfrm>
            <a:off x="1004623" y="9"/>
            <a:ext cx="5152211" cy="1806726"/>
            <a:chOff x="0" y="7163653"/>
            <a:chExt cx="6084331" cy="2133593"/>
          </a:xfrm>
        </p:grpSpPr>
        <p:sp>
          <p:nvSpPr>
            <p:cNvPr id="277" name="Google Shape;277;p11"/>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1"/>
          <p:cNvGrpSpPr/>
          <p:nvPr/>
        </p:nvGrpSpPr>
        <p:grpSpPr>
          <a:xfrm>
            <a:off x="4319" y="2276434"/>
            <a:ext cx="1988694" cy="2867096"/>
            <a:chOff x="4319" y="2276434"/>
            <a:chExt cx="1988694" cy="2867096"/>
          </a:xfrm>
        </p:grpSpPr>
        <p:sp>
          <p:nvSpPr>
            <p:cNvPr id="281" name="Google Shape;281;p11"/>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flipH="1">
              <a:off x="731926"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flipH="1">
              <a:off x="921950"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flipH="1">
              <a:off x="712953"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1"/>
          <p:cNvGrpSpPr/>
          <p:nvPr/>
        </p:nvGrpSpPr>
        <p:grpSpPr>
          <a:xfrm>
            <a:off x="3732650" y="4205935"/>
            <a:ext cx="5394100" cy="937619"/>
            <a:chOff x="3750115" y="4205935"/>
            <a:chExt cx="5394100" cy="937619"/>
          </a:xfrm>
        </p:grpSpPr>
        <p:sp>
          <p:nvSpPr>
            <p:cNvPr id="290" name="Google Shape;290;p11"/>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1"/>
          <p:cNvSpPr txBox="1"/>
          <p:nvPr>
            <p:ph hasCustomPrompt="1" type="title"/>
          </p:nvPr>
        </p:nvSpPr>
        <p:spPr>
          <a:xfrm>
            <a:off x="720000" y="1230875"/>
            <a:ext cx="52788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4" name="Google Shape;294;p11"/>
          <p:cNvSpPr txBox="1"/>
          <p:nvPr>
            <p:ph idx="1" type="subTitle"/>
          </p:nvPr>
        </p:nvSpPr>
        <p:spPr>
          <a:xfrm>
            <a:off x="720000" y="2919575"/>
            <a:ext cx="5278800" cy="42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95" name="Google Shape;295;p11"/>
          <p:cNvSpPr txBox="1"/>
          <p:nvPr>
            <p:ph idx="2" type="subTitle"/>
          </p:nvPr>
        </p:nvSpPr>
        <p:spPr>
          <a:xfrm>
            <a:off x="2745150" y="3639759"/>
            <a:ext cx="12285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accent1"/>
                </a:solidFill>
                <a:latin typeface="Candal"/>
                <a:ea typeface="Candal"/>
                <a:cs typeface="Candal"/>
                <a:sym typeface="Canda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296" name="Shape 2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97" name="Shape 297"/>
        <p:cNvGrpSpPr/>
        <p:nvPr/>
      </p:nvGrpSpPr>
      <p:grpSpPr>
        <a:xfrm>
          <a:off x="0" y="0"/>
          <a:ext cx="0" cy="0"/>
          <a:chOff x="0" y="0"/>
          <a:chExt cx="0" cy="0"/>
        </a:xfrm>
      </p:grpSpPr>
      <p:sp>
        <p:nvSpPr>
          <p:cNvPr id="298" name="Google Shape;298;p1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3"/>
          <p:cNvGrpSpPr/>
          <p:nvPr/>
        </p:nvGrpSpPr>
        <p:grpSpPr>
          <a:xfrm>
            <a:off x="1690423" y="9"/>
            <a:ext cx="5152211" cy="1806726"/>
            <a:chOff x="0" y="7163653"/>
            <a:chExt cx="6084331" cy="2133593"/>
          </a:xfrm>
        </p:grpSpPr>
        <p:sp>
          <p:nvSpPr>
            <p:cNvPr id="300" name="Google Shape;300;p1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3"/>
          <p:cNvGrpSpPr/>
          <p:nvPr/>
        </p:nvGrpSpPr>
        <p:grpSpPr>
          <a:xfrm>
            <a:off x="3732650" y="4205935"/>
            <a:ext cx="5394100" cy="937619"/>
            <a:chOff x="3750115" y="4205935"/>
            <a:chExt cx="5394100" cy="937619"/>
          </a:xfrm>
        </p:grpSpPr>
        <p:sp>
          <p:nvSpPr>
            <p:cNvPr id="304" name="Google Shape;304;p13"/>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3"/>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8" name="Google Shape;308;p13"/>
          <p:cNvGrpSpPr/>
          <p:nvPr/>
        </p:nvGrpSpPr>
        <p:grpSpPr>
          <a:xfrm>
            <a:off x="4320" y="2314966"/>
            <a:ext cx="1683894" cy="2828559"/>
            <a:chOff x="4320" y="2314966"/>
            <a:chExt cx="1683894" cy="2828559"/>
          </a:xfrm>
        </p:grpSpPr>
        <p:sp>
          <p:nvSpPr>
            <p:cNvPr id="309" name="Google Shape;309;p13"/>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5" name="Shape 315"/>
        <p:cNvGrpSpPr/>
        <p:nvPr/>
      </p:nvGrpSpPr>
      <p:grpSpPr>
        <a:xfrm>
          <a:off x="0" y="0"/>
          <a:ext cx="0" cy="0"/>
          <a:chOff x="0" y="0"/>
          <a:chExt cx="0" cy="0"/>
        </a:xfrm>
      </p:grpSpPr>
      <p:sp>
        <p:nvSpPr>
          <p:cNvPr id="316" name="Google Shape;316;p14"/>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4"/>
          <p:cNvGrpSpPr/>
          <p:nvPr/>
        </p:nvGrpSpPr>
        <p:grpSpPr>
          <a:xfrm>
            <a:off x="4320" y="2314966"/>
            <a:ext cx="1683894" cy="2828559"/>
            <a:chOff x="4320" y="2314966"/>
            <a:chExt cx="1683894" cy="2828559"/>
          </a:xfrm>
        </p:grpSpPr>
        <p:sp>
          <p:nvSpPr>
            <p:cNvPr id="318" name="Google Shape;318;p14"/>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4"/>
          <p:cNvGrpSpPr/>
          <p:nvPr/>
        </p:nvGrpSpPr>
        <p:grpSpPr>
          <a:xfrm>
            <a:off x="1690423" y="9"/>
            <a:ext cx="5152211" cy="1806726"/>
            <a:chOff x="0" y="7163653"/>
            <a:chExt cx="6084331" cy="2133593"/>
          </a:xfrm>
        </p:grpSpPr>
        <p:sp>
          <p:nvSpPr>
            <p:cNvPr id="325" name="Google Shape;325;p14"/>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4"/>
          <p:cNvGrpSpPr/>
          <p:nvPr/>
        </p:nvGrpSpPr>
        <p:grpSpPr>
          <a:xfrm>
            <a:off x="3732650" y="4205935"/>
            <a:ext cx="5394100" cy="937619"/>
            <a:chOff x="3750115" y="4205935"/>
            <a:chExt cx="5394100" cy="937619"/>
          </a:xfrm>
        </p:grpSpPr>
        <p:sp>
          <p:nvSpPr>
            <p:cNvPr id="329" name="Google Shape;329;p14"/>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4"/>
          <p:cNvSpPr txBox="1"/>
          <p:nvPr>
            <p:ph idx="1" type="subTitle"/>
          </p:nvPr>
        </p:nvSpPr>
        <p:spPr>
          <a:xfrm>
            <a:off x="720000" y="1613988"/>
            <a:ext cx="3558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300">
                <a:latin typeface="Candal"/>
                <a:ea typeface="Candal"/>
                <a:cs typeface="Candal"/>
                <a:sym typeface="Cand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3" name="Google Shape;333;p14"/>
          <p:cNvSpPr txBox="1"/>
          <p:nvPr>
            <p:ph idx="2" type="subTitle"/>
          </p:nvPr>
        </p:nvSpPr>
        <p:spPr>
          <a:xfrm>
            <a:off x="720000" y="3072313"/>
            <a:ext cx="3558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300">
                <a:latin typeface="Candal"/>
                <a:ea typeface="Candal"/>
                <a:cs typeface="Candal"/>
                <a:sym typeface="Cand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4" name="Google Shape;334;p14"/>
          <p:cNvSpPr txBox="1"/>
          <p:nvPr>
            <p:ph idx="3" type="subTitle"/>
          </p:nvPr>
        </p:nvSpPr>
        <p:spPr>
          <a:xfrm>
            <a:off x="720000" y="2021950"/>
            <a:ext cx="3558600" cy="8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14"/>
          <p:cNvSpPr txBox="1"/>
          <p:nvPr>
            <p:ph idx="4" type="subTitle"/>
          </p:nvPr>
        </p:nvSpPr>
        <p:spPr>
          <a:xfrm>
            <a:off x="720000" y="3480275"/>
            <a:ext cx="3558600" cy="8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1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7" name="Shape 337"/>
        <p:cNvGrpSpPr/>
        <p:nvPr/>
      </p:nvGrpSpPr>
      <p:grpSpPr>
        <a:xfrm>
          <a:off x="0" y="0"/>
          <a:ext cx="0" cy="0"/>
          <a:chOff x="0" y="0"/>
          <a:chExt cx="0" cy="0"/>
        </a:xfrm>
      </p:grpSpPr>
      <p:sp>
        <p:nvSpPr>
          <p:cNvPr id="338" name="Google Shape;338;p15"/>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flipH="1">
            <a:off x="731926"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flipH="1">
            <a:off x="921950"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flipH="1">
            <a:off x="712953"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flipH="1">
            <a:off x="58821"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flipH="1">
            <a:off x="310123"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flipH="1">
            <a:off x="4319"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flipH="1">
            <a:off x="4319"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flipH="1">
            <a:off x="3732650"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flipH="1">
            <a:off x="6398749"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6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flipH="1">
            <a:off x="4366975"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6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txBox="1"/>
          <p:nvPr>
            <p:ph type="title"/>
          </p:nvPr>
        </p:nvSpPr>
        <p:spPr>
          <a:xfrm>
            <a:off x="1989912" y="160920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8" name="Google Shape;358;p15"/>
          <p:cNvSpPr txBox="1"/>
          <p:nvPr>
            <p:ph hasCustomPrompt="1" idx="2" type="title"/>
          </p:nvPr>
        </p:nvSpPr>
        <p:spPr>
          <a:xfrm>
            <a:off x="720075" y="160920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9" name="Google Shape;359;p15"/>
          <p:cNvSpPr txBox="1"/>
          <p:nvPr>
            <p:ph idx="1" type="subTitle"/>
          </p:nvPr>
        </p:nvSpPr>
        <p:spPr>
          <a:xfrm>
            <a:off x="1989900" y="206070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0" name="Google Shape;360;p15"/>
          <p:cNvSpPr txBox="1"/>
          <p:nvPr>
            <p:ph idx="3" type="title"/>
          </p:nvPr>
        </p:nvSpPr>
        <p:spPr>
          <a:xfrm>
            <a:off x="6039288" y="160920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1" name="Google Shape;361;p15"/>
          <p:cNvSpPr txBox="1"/>
          <p:nvPr>
            <p:ph hasCustomPrompt="1" idx="4" type="title"/>
          </p:nvPr>
        </p:nvSpPr>
        <p:spPr>
          <a:xfrm>
            <a:off x="4769575" y="160920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5"/>
          <p:cNvSpPr txBox="1"/>
          <p:nvPr>
            <p:ph idx="5" type="subTitle"/>
          </p:nvPr>
        </p:nvSpPr>
        <p:spPr>
          <a:xfrm>
            <a:off x="6039300" y="206070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15"/>
          <p:cNvSpPr txBox="1"/>
          <p:nvPr>
            <p:ph idx="6" type="title"/>
          </p:nvPr>
        </p:nvSpPr>
        <p:spPr>
          <a:xfrm>
            <a:off x="1989912" y="316145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4" name="Google Shape;364;p15"/>
          <p:cNvSpPr txBox="1"/>
          <p:nvPr>
            <p:ph hasCustomPrompt="1" idx="7" type="title"/>
          </p:nvPr>
        </p:nvSpPr>
        <p:spPr>
          <a:xfrm>
            <a:off x="720075" y="316145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5" name="Google Shape;365;p15"/>
          <p:cNvSpPr txBox="1"/>
          <p:nvPr>
            <p:ph idx="8" type="subTitle"/>
          </p:nvPr>
        </p:nvSpPr>
        <p:spPr>
          <a:xfrm>
            <a:off x="1989900" y="361295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6" name="Google Shape;366;p15"/>
          <p:cNvSpPr txBox="1"/>
          <p:nvPr>
            <p:ph idx="9" type="title"/>
          </p:nvPr>
        </p:nvSpPr>
        <p:spPr>
          <a:xfrm>
            <a:off x="6039288" y="316145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7" name="Google Shape;367;p15"/>
          <p:cNvSpPr txBox="1"/>
          <p:nvPr>
            <p:ph hasCustomPrompt="1" idx="13" type="title"/>
          </p:nvPr>
        </p:nvSpPr>
        <p:spPr>
          <a:xfrm>
            <a:off x="4769575" y="3161675"/>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8" name="Google Shape;368;p15"/>
          <p:cNvSpPr txBox="1"/>
          <p:nvPr>
            <p:ph idx="14" type="subTitle"/>
          </p:nvPr>
        </p:nvSpPr>
        <p:spPr>
          <a:xfrm>
            <a:off x="6039291" y="361295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15"/>
          <p:cNvSpPr txBox="1"/>
          <p:nvPr>
            <p:ph idx="15" type="title"/>
          </p:nvPr>
        </p:nvSpPr>
        <p:spPr>
          <a:xfrm>
            <a:off x="720000" y="3325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70" name="Shape 370"/>
        <p:cNvGrpSpPr/>
        <p:nvPr/>
      </p:nvGrpSpPr>
      <p:grpSpPr>
        <a:xfrm>
          <a:off x="0" y="0"/>
          <a:ext cx="0" cy="0"/>
          <a:chOff x="0" y="0"/>
          <a:chExt cx="0" cy="0"/>
        </a:xfrm>
      </p:grpSpPr>
      <p:sp>
        <p:nvSpPr>
          <p:cNvPr id="371" name="Google Shape;371;p16"/>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6"/>
          <p:cNvGrpSpPr/>
          <p:nvPr/>
        </p:nvGrpSpPr>
        <p:grpSpPr>
          <a:xfrm>
            <a:off x="7150969" y="-6"/>
            <a:ext cx="1988694" cy="5143537"/>
            <a:chOff x="7150969" y="-6"/>
            <a:chExt cx="1988694" cy="5143537"/>
          </a:xfrm>
        </p:grpSpPr>
        <p:sp>
          <p:nvSpPr>
            <p:cNvPr id="376" name="Google Shape;376;p16"/>
            <p:cNvSpPr/>
            <p:nvPr/>
          </p:nvSpPr>
          <p:spPr>
            <a:xfrm>
              <a:off x="8954987"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8525382"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7957252"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8606769"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8488718"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7985785"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7150969"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7175400"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8250456"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8601971"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8744598"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8845068"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6"/>
          <p:cNvGrpSpPr/>
          <p:nvPr/>
        </p:nvGrpSpPr>
        <p:grpSpPr>
          <a:xfrm>
            <a:off x="3741775" y="422298"/>
            <a:ext cx="1660449" cy="4597003"/>
            <a:chOff x="2860775" y="238125"/>
            <a:chExt cx="1892250" cy="5238750"/>
          </a:xfrm>
        </p:grpSpPr>
        <p:sp>
          <p:nvSpPr>
            <p:cNvPr id="389" name="Google Shape;389;p16"/>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6"/>
          <p:cNvSpPr txBox="1"/>
          <p:nvPr>
            <p:ph type="title"/>
          </p:nvPr>
        </p:nvSpPr>
        <p:spPr>
          <a:xfrm>
            <a:off x="2372800" y="3247625"/>
            <a:ext cx="4398300" cy="53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19" name="Google Shape;419;p16"/>
          <p:cNvSpPr txBox="1"/>
          <p:nvPr>
            <p:ph idx="1" type="subTitle"/>
          </p:nvPr>
        </p:nvSpPr>
        <p:spPr>
          <a:xfrm>
            <a:off x="719950" y="1363975"/>
            <a:ext cx="7704000" cy="174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420" name="Google Shape;420;p16"/>
          <p:cNvGrpSpPr/>
          <p:nvPr/>
        </p:nvGrpSpPr>
        <p:grpSpPr>
          <a:xfrm>
            <a:off x="4320" y="2314966"/>
            <a:ext cx="1722019" cy="2828559"/>
            <a:chOff x="4320" y="2314966"/>
            <a:chExt cx="1722019" cy="2828559"/>
          </a:xfrm>
        </p:grpSpPr>
        <p:sp>
          <p:nvSpPr>
            <p:cNvPr id="421" name="Google Shape;421;p16"/>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flipH="1">
              <a:off x="655277" y="3660991"/>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427" name="Shape 427"/>
        <p:cNvGrpSpPr/>
        <p:nvPr/>
      </p:nvGrpSpPr>
      <p:grpSpPr>
        <a:xfrm>
          <a:off x="0" y="0"/>
          <a:ext cx="0" cy="0"/>
          <a:chOff x="0" y="0"/>
          <a:chExt cx="0" cy="0"/>
        </a:xfrm>
      </p:grpSpPr>
      <p:grpSp>
        <p:nvGrpSpPr>
          <p:cNvPr id="428" name="Google Shape;428;p17"/>
          <p:cNvGrpSpPr/>
          <p:nvPr/>
        </p:nvGrpSpPr>
        <p:grpSpPr>
          <a:xfrm>
            <a:off x="4320" y="0"/>
            <a:ext cx="9122445" cy="5143554"/>
            <a:chOff x="4320" y="0"/>
            <a:chExt cx="9122445" cy="5143554"/>
          </a:xfrm>
        </p:grpSpPr>
        <p:sp>
          <p:nvSpPr>
            <p:cNvPr id="429" name="Google Shape;429;p17"/>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17"/>
            <p:cNvGrpSpPr/>
            <p:nvPr/>
          </p:nvGrpSpPr>
          <p:grpSpPr>
            <a:xfrm>
              <a:off x="1690423" y="9"/>
              <a:ext cx="5152211" cy="1806726"/>
              <a:chOff x="0" y="7163653"/>
              <a:chExt cx="6084331" cy="2133593"/>
            </a:xfrm>
          </p:grpSpPr>
          <p:sp>
            <p:nvSpPr>
              <p:cNvPr id="431" name="Google Shape;431;p17"/>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17"/>
            <p:cNvGrpSpPr/>
            <p:nvPr/>
          </p:nvGrpSpPr>
          <p:grpSpPr>
            <a:xfrm>
              <a:off x="3732650" y="4205935"/>
              <a:ext cx="5394100" cy="937619"/>
              <a:chOff x="3750115" y="4205935"/>
              <a:chExt cx="5394100" cy="937619"/>
            </a:xfrm>
          </p:grpSpPr>
          <p:sp>
            <p:nvSpPr>
              <p:cNvPr id="435" name="Google Shape;435;p17"/>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17"/>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flipH="1">
              <a:off x="731927" y="2660584"/>
              <a:ext cx="426271" cy="5638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flipH="1">
              <a:off x="921952" y="35456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flipH="1">
              <a:off x="712955" y="2276434"/>
              <a:ext cx="1255627" cy="2321231"/>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7"/>
          <p:cNvSpPr txBox="1"/>
          <p:nvPr>
            <p:ph idx="1" type="subTitle"/>
          </p:nvPr>
        </p:nvSpPr>
        <p:spPr>
          <a:xfrm>
            <a:off x="853112" y="2161175"/>
            <a:ext cx="2055000" cy="114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7" name="Google Shape;447;p17"/>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dk2"/>
            </a:gs>
            <a:gs pos="100000">
              <a:schemeClr val="dk1"/>
            </a:gs>
          </a:gsLst>
          <a:lin ang="13500032" scaled="0"/>
        </a:gradFill>
      </p:bgPr>
    </p:bg>
    <p:spTree>
      <p:nvGrpSpPr>
        <p:cNvPr id="448" name="Shape 448"/>
        <p:cNvGrpSpPr/>
        <p:nvPr/>
      </p:nvGrpSpPr>
      <p:grpSpPr>
        <a:xfrm>
          <a:off x="0" y="0"/>
          <a:ext cx="0" cy="0"/>
          <a:chOff x="0" y="0"/>
          <a:chExt cx="0" cy="0"/>
        </a:xfrm>
      </p:grpSpPr>
      <p:sp>
        <p:nvSpPr>
          <p:cNvPr id="449" name="Google Shape;449;p18"/>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8"/>
          <p:cNvGrpSpPr/>
          <p:nvPr/>
        </p:nvGrpSpPr>
        <p:grpSpPr>
          <a:xfrm>
            <a:off x="1690423" y="9"/>
            <a:ext cx="5152211" cy="1806726"/>
            <a:chOff x="0" y="7163653"/>
            <a:chExt cx="6084331" cy="2133593"/>
          </a:xfrm>
        </p:grpSpPr>
        <p:sp>
          <p:nvSpPr>
            <p:cNvPr id="451" name="Google Shape;451;p18"/>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8"/>
          <p:cNvGrpSpPr/>
          <p:nvPr/>
        </p:nvGrpSpPr>
        <p:grpSpPr>
          <a:xfrm>
            <a:off x="8250456" y="-1"/>
            <a:ext cx="889208" cy="5143532"/>
            <a:chOff x="8250456" y="-1"/>
            <a:chExt cx="889208" cy="5143532"/>
          </a:xfrm>
        </p:grpSpPr>
        <p:sp>
          <p:nvSpPr>
            <p:cNvPr id="455" name="Google Shape;455;p18"/>
            <p:cNvSpPr/>
            <p:nvPr/>
          </p:nvSpPr>
          <p:spPr>
            <a:xfrm flipH="1" rot="10800000">
              <a:off x="8954987" y="-1"/>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flipH="1" rot="10800000">
              <a:off x="8606769" y="62863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flipH="1" rot="10800000">
              <a:off x="8488718" y="1470298"/>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flipH="1" rot="10800000">
              <a:off x="8250456" y="28887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flipH="1" rot="10800000">
              <a:off x="8601971" y="4052798"/>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flipH="1" rot="10800000">
              <a:off x="8744598" y="3078871"/>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flipH="1" rot="10800000">
              <a:off x="8845068" y="4280511"/>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18"/>
          <p:cNvGrpSpPr/>
          <p:nvPr/>
        </p:nvGrpSpPr>
        <p:grpSpPr>
          <a:xfrm>
            <a:off x="4319" y="2314966"/>
            <a:ext cx="1683894" cy="2828564"/>
            <a:chOff x="4319" y="2314966"/>
            <a:chExt cx="1683894" cy="2828564"/>
          </a:xfrm>
        </p:grpSpPr>
        <p:sp>
          <p:nvSpPr>
            <p:cNvPr id="463" name="Google Shape;463;p18"/>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8"/>
          <p:cNvSpPr txBox="1"/>
          <p:nvPr>
            <p:ph type="title"/>
          </p:nvPr>
        </p:nvSpPr>
        <p:spPr>
          <a:xfrm>
            <a:off x="7200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0" name="Google Shape;470;p18"/>
          <p:cNvSpPr txBox="1"/>
          <p:nvPr>
            <p:ph idx="1" type="subTitle"/>
          </p:nvPr>
        </p:nvSpPr>
        <p:spPr>
          <a:xfrm>
            <a:off x="7200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 name="Google Shape;471;p18"/>
          <p:cNvSpPr txBox="1"/>
          <p:nvPr>
            <p:ph idx="2" type="title"/>
          </p:nvPr>
        </p:nvSpPr>
        <p:spPr>
          <a:xfrm>
            <a:off x="34038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2" name="Google Shape;472;p18"/>
          <p:cNvSpPr txBox="1"/>
          <p:nvPr>
            <p:ph idx="3" type="subTitle"/>
          </p:nvPr>
        </p:nvSpPr>
        <p:spPr>
          <a:xfrm>
            <a:off x="34038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 name="Google Shape;473;p18"/>
          <p:cNvSpPr txBox="1"/>
          <p:nvPr>
            <p:ph idx="4" type="title"/>
          </p:nvPr>
        </p:nvSpPr>
        <p:spPr>
          <a:xfrm>
            <a:off x="60876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4" name="Google Shape;474;p18"/>
          <p:cNvSpPr txBox="1"/>
          <p:nvPr>
            <p:ph idx="5" type="subTitle"/>
          </p:nvPr>
        </p:nvSpPr>
        <p:spPr>
          <a:xfrm>
            <a:off x="60876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18"/>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6" name="Shape 476"/>
        <p:cNvGrpSpPr/>
        <p:nvPr/>
      </p:nvGrpSpPr>
      <p:grpSpPr>
        <a:xfrm>
          <a:off x="0" y="0"/>
          <a:ext cx="0" cy="0"/>
          <a:chOff x="0" y="0"/>
          <a:chExt cx="0" cy="0"/>
        </a:xfrm>
      </p:grpSpPr>
      <p:grpSp>
        <p:nvGrpSpPr>
          <p:cNvPr id="477" name="Google Shape;477;p19"/>
          <p:cNvGrpSpPr/>
          <p:nvPr/>
        </p:nvGrpSpPr>
        <p:grpSpPr>
          <a:xfrm>
            <a:off x="4319" y="-6"/>
            <a:ext cx="9122445" cy="5143561"/>
            <a:chOff x="4319" y="-6"/>
            <a:chExt cx="9122445" cy="5143561"/>
          </a:xfrm>
        </p:grpSpPr>
        <p:sp>
          <p:nvSpPr>
            <p:cNvPr id="478" name="Google Shape;478;p19"/>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19"/>
            <p:cNvGrpSpPr/>
            <p:nvPr/>
          </p:nvGrpSpPr>
          <p:grpSpPr>
            <a:xfrm>
              <a:off x="1690423" y="9"/>
              <a:ext cx="5152211" cy="1806726"/>
              <a:chOff x="0" y="7163653"/>
              <a:chExt cx="6084331" cy="2133593"/>
            </a:xfrm>
          </p:grpSpPr>
          <p:sp>
            <p:nvSpPr>
              <p:cNvPr id="480" name="Google Shape;480;p19"/>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19"/>
            <p:cNvGrpSpPr/>
            <p:nvPr/>
          </p:nvGrpSpPr>
          <p:grpSpPr>
            <a:xfrm flipH="1">
              <a:off x="4319" y="-6"/>
              <a:ext cx="1988694" cy="5143537"/>
              <a:chOff x="6274462" y="1350945"/>
              <a:chExt cx="1466372" cy="3792609"/>
            </a:xfrm>
          </p:grpSpPr>
          <p:sp>
            <p:nvSpPr>
              <p:cNvPr id="484" name="Google Shape;484;p19"/>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9"/>
            <p:cNvGrpSpPr/>
            <p:nvPr/>
          </p:nvGrpSpPr>
          <p:grpSpPr>
            <a:xfrm>
              <a:off x="3732650" y="4205935"/>
              <a:ext cx="5394100" cy="937619"/>
              <a:chOff x="3750115" y="4205935"/>
              <a:chExt cx="5394100" cy="937619"/>
            </a:xfrm>
          </p:grpSpPr>
          <p:sp>
            <p:nvSpPr>
              <p:cNvPr id="497" name="Google Shape;497;p19"/>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 name="Google Shape;500;p19"/>
          <p:cNvSpPr txBox="1"/>
          <p:nvPr>
            <p:ph type="title"/>
          </p:nvPr>
        </p:nvSpPr>
        <p:spPr>
          <a:xfrm>
            <a:off x="720000" y="1697300"/>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1" name="Google Shape;501;p19"/>
          <p:cNvSpPr txBox="1"/>
          <p:nvPr>
            <p:ph idx="1" type="subTitle"/>
          </p:nvPr>
        </p:nvSpPr>
        <p:spPr>
          <a:xfrm>
            <a:off x="720000" y="2086945"/>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19"/>
          <p:cNvSpPr txBox="1"/>
          <p:nvPr>
            <p:ph idx="2" type="title"/>
          </p:nvPr>
        </p:nvSpPr>
        <p:spPr>
          <a:xfrm>
            <a:off x="3672954" y="1697300"/>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 name="Google Shape;503;p19"/>
          <p:cNvSpPr txBox="1"/>
          <p:nvPr>
            <p:ph idx="3" type="subTitle"/>
          </p:nvPr>
        </p:nvSpPr>
        <p:spPr>
          <a:xfrm>
            <a:off x="3672947" y="2086945"/>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4" name="Google Shape;504;p19"/>
          <p:cNvSpPr txBox="1"/>
          <p:nvPr>
            <p:ph idx="4" type="title"/>
          </p:nvPr>
        </p:nvSpPr>
        <p:spPr>
          <a:xfrm>
            <a:off x="719996" y="3061225"/>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 name="Google Shape;505;p19"/>
          <p:cNvSpPr txBox="1"/>
          <p:nvPr>
            <p:ph idx="5" type="subTitle"/>
          </p:nvPr>
        </p:nvSpPr>
        <p:spPr>
          <a:xfrm>
            <a:off x="719992" y="3450870"/>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6" name="Google Shape;506;p19"/>
          <p:cNvSpPr txBox="1"/>
          <p:nvPr>
            <p:ph idx="6" type="title"/>
          </p:nvPr>
        </p:nvSpPr>
        <p:spPr>
          <a:xfrm>
            <a:off x="3672950" y="3061225"/>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7" name="Google Shape;507;p19"/>
          <p:cNvSpPr txBox="1"/>
          <p:nvPr>
            <p:ph idx="7" type="subTitle"/>
          </p:nvPr>
        </p:nvSpPr>
        <p:spPr>
          <a:xfrm>
            <a:off x="3672939" y="3450870"/>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 name="Google Shape;508;p19"/>
          <p:cNvSpPr txBox="1"/>
          <p:nvPr>
            <p:ph idx="8"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dk2"/>
            </a:gs>
            <a:gs pos="100000">
              <a:schemeClr val="dk1"/>
            </a:gs>
          </a:gsLst>
          <a:lin ang="10801400" scaled="0"/>
        </a:gradFill>
      </p:bgPr>
    </p:bg>
    <p:spTree>
      <p:nvGrpSpPr>
        <p:cNvPr id="509" name="Shape 509"/>
        <p:cNvGrpSpPr/>
        <p:nvPr/>
      </p:nvGrpSpPr>
      <p:grpSpPr>
        <a:xfrm>
          <a:off x="0" y="0"/>
          <a:ext cx="0" cy="0"/>
          <a:chOff x="0" y="0"/>
          <a:chExt cx="0" cy="0"/>
        </a:xfrm>
      </p:grpSpPr>
      <p:grpSp>
        <p:nvGrpSpPr>
          <p:cNvPr id="510" name="Google Shape;510;p20"/>
          <p:cNvGrpSpPr/>
          <p:nvPr/>
        </p:nvGrpSpPr>
        <p:grpSpPr>
          <a:xfrm rot="-5400000">
            <a:off x="5577894" y="-1577419"/>
            <a:ext cx="1988694" cy="5143537"/>
            <a:chOff x="6274462" y="1350945"/>
            <a:chExt cx="1466372" cy="3792609"/>
          </a:xfrm>
        </p:grpSpPr>
        <p:sp>
          <p:nvSpPr>
            <p:cNvPr id="511" name="Google Shape;511;p20"/>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0"/>
          <p:cNvGrpSpPr/>
          <p:nvPr/>
        </p:nvGrpSpPr>
        <p:grpSpPr>
          <a:xfrm flipH="1" rot="-5400000">
            <a:off x="-1672752" y="1668384"/>
            <a:ext cx="5152211" cy="1806726"/>
            <a:chOff x="0" y="7163653"/>
            <a:chExt cx="6084331" cy="2133593"/>
          </a:xfrm>
        </p:grpSpPr>
        <p:sp>
          <p:nvSpPr>
            <p:cNvPr id="524" name="Google Shape;524;p20"/>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0"/>
          <p:cNvGrpSpPr/>
          <p:nvPr/>
        </p:nvGrpSpPr>
        <p:grpSpPr>
          <a:xfrm>
            <a:off x="3732650" y="4205935"/>
            <a:ext cx="5394100" cy="937619"/>
            <a:chOff x="3750115" y="4205935"/>
            <a:chExt cx="5394100" cy="937619"/>
          </a:xfrm>
        </p:grpSpPr>
        <p:sp>
          <p:nvSpPr>
            <p:cNvPr id="528" name="Google Shape;528;p20"/>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0"/>
          <p:cNvSpPr txBox="1"/>
          <p:nvPr>
            <p:ph type="title"/>
          </p:nvPr>
        </p:nvSpPr>
        <p:spPr>
          <a:xfrm>
            <a:off x="720000"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2" name="Google Shape;532;p20"/>
          <p:cNvSpPr txBox="1"/>
          <p:nvPr>
            <p:ph idx="1" type="subTitle"/>
          </p:nvPr>
        </p:nvSpPr>
        <p:spPr>
          <a:xfrm>
            <a:off x="720000"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20"/>
          <p:cNvSpPr txBox="1"/>
          <p:nvPr>
            <p:ph idx="2" type="title"/>
          </p:nvPr>
        </p:nvSpPr>
        <p:spPr>
          <a:xfrm>
            <a:off x="3657600"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4" name="Google Shape;534;p20"/>
          <p:cNvSpPr txBox="1"/>
          <p:nvPr>
            <p:ph idx="3" type="subTitle"/>
          </p:nvPr>
        </p:nvSpPr>
        <p:spPr>
          <a:xfrm>
            <a:off x="3657600"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 name="Google Shape;535;p20"/>
          <p:cNvSpPr txBox="1"/>
          <p:nvPr>
            <p:ph idx="4" type="title"/>
          </p:nvPr>
        </p:nvSpPr>
        <p:spPr>
          <a:xfrm>
            <a:off x="720000"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6" name="Google Shape;536;p20"/>
          <p:cNvSpPr txBox="1"/>
          <p:nvPr>
            <p:ph idx="5" type="subTitle"/>
          </p:nvPr>
        </p:nvSpPr>
        <p:spPr>
          <a:xfrm>
            <a:off x="720000"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20"/>
          <p:cNvSpPr txBox="1"/>
          <p:nvPr>
            <p:ph idx="6" type="title"/>
          </p:nvPr>
        </p:nvSpPr>
        <p:spPr>
          <a:xfrm>
            <a:off x="3657600"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 name="Google Shape;538;p20"/>
          <p:cNvSpPr txBox="1"/>
          <p:nvPr>
            <p:ph idx="7" type="subTitle"/>
          </p:nvPr>
        </p:nvSpPr>
        <p:spPr>
          <a:xfrm>
            <a:off x="3657600"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20"/>
          <p:cNvSpPr txBox="1"/>
          <p:nvPr>
            <p:ph idx="8" type="title"/>
          </p:nvPr>
        </p:nvSpPr>
        <p:spPr>
          <a:xfrm>
            <a:off x="6595195"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0" name="Google Shape;540;p20"/>
          <p:cNvSpPr txBox="1"/>
          <p:nvPr>
            <p:ph idx="9" type="subTitle"/>
          </p:nvPr>
        </p:nvSpPr>
        <p:spPr>
          <a:xfrm>
            <a:off x="6595195"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20"/>
          <p:cNvSpPr txBox="1"/>
          <p:nvPr>
            <p:ph idx="13" type="title"/>
          </p:nvPr>
        </p:nvSpPr>
        <p:spPr>
          <a:xfrm>
            <a:off x="6595195"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2" name="Google Shape;542;p20"/>
          <p:cNvSpPr txBox="1"/>
          <p:nvPr>
            <p:ph idx="14" type="subTitle"/>
          </p:nvPr>
        </p:nvSpPr>
        <p:spPr>
          <a:xfrm>
            <a:off x="6595195"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3" name="Google Shape;543;p20"/>
          <p:cNvSpPr txBox="1"/>
          <p:nvPr>
            <p:ph idx="15"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2"/>
            </a:gs>
            <a:gs pos="100000">
              <a:schemeClr val="dk1"/>
            </a:gs>
          </a:gsLst>
          <a:lin ang="13500032" scaled="0"/>
        </a:gradFill>
      </p:bgPr>
    </p:bg>
    <p:spTree>
      <p:nvGrpSpPr>
        <p:cNvPr id="73" name="Shape 73"/>
        <p:cNvGrpSpPr/>
        <p:nvPr/>
      </p:nvGrpSpPr>
      <p:grpSpPr>
        <a:xfrm>
          <a:off x="0" y="0"/>
          <a:ext cx="0" cy="0"/>
          <a:chOff x="0" y="0"/>
          <a:chExt cx="0" cy="0"/>
        </a:xfrm>
      </p:grpSpPr>
      <p:sp>
        <p:nvSpPr>
          <p:cNvPr id="74" name="Google Shape;74;p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3"/>
          <p:cNvGrpSpPr/>
          <p:nvPr/>
        </p:nvGrpSpPr>
        <p:grpSpPr>
          <a:xfrm>
            <a:off x="1690423" y="9"/>
            <a:ext cx="5152211" cy="1806726"/>
            <a:chOff x="0" y="7163653"/>
            <a:chExt cx="6084331" cy="2133593"/>
          </a:xfrm>
        </p:grpSpPr>
        <p:sp>
          <p:nvSpPr>
            <p:cNvPr id="76" name="Google Shape;76;p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3"/>
          <p:cNvGrpSpPr/>
          <p:nvPr/>
        </p:nvGrpSpPr>
        <p:grpSpPr>
          <a:xfrm>
            <a:off x="3732650" y="4205935"/>
            <a:ext cx="5394100" cy="937619"/>
            <a:chOff x="3750115" y="4205935"/>
            <a:chExt cx="5394100" cy="937619"/>
          </a:xfrm>
        </p:grpSpPr>
        <p:sp>
          <p:nvSpPr>
            <p:cNvPr id="86" name="Google Shape;86;p3"/>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3"/>
          <p:cNvSpPr txBox="1"/>
          <p:nvPr>
            <p:ph type="title"/>
          </p:nvPr>
        </p:nvSpPr>
        <p:spPr>
          <a:xfrm>
            <a:off x="720000" y="2931225"/>
            <a:ext cx="5119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0" name="Google Shape;90;p3"/>
          <p:cNvSpPr txBox="1"/>
          <p:nvPr>
            <p:ph hasCustomPrompt="1" idx="2" type="title"/>
          </p:nvPr>
        </p:nvSpPr>
        <p:spPr>
          <a:xfrm>
            <a:off x="720000" y="539988"/>
            <a:ext cx="2437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1" name="Google Shape;91;p3"/>
          <p:cNvSpPr txBox="1"/>
          <p:nvPr>
            <p:ph idx="1" type="subTitle"/>
          </p:nvPr>
        </p:nvSpPr>
        <p:spPr>
          <a:xfrm>
            <a:off x="720000" y="4106400"/>
            <a:ext cx="5119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44" name="Shape 544"/>
        <p:cNvGrpSpPr/>
        <p:nvPr/>
      </p:nvGrpSpPr>
      <p:grpSpPr>
        <a:xfrm>
          <a:off x="0" y="0"/>
          <a:ext cx="0" cy="0"/>
          <a:chOff x="0" y="0"/>
          <a:chExt cx="0" cy="0"/>
        </a:xfrm>
      </p:grpSpPr>
      <p:sp>
        <p:nvSpPr>
          <p:cNvPr id="545" name="Google Shape;545;p21"/>
          <p:cNvSpPr/>
          <p:nvPr/>
        </p:nvSpPr>
        <p:spPr>
          <a:xfrm flipH="1">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1"/>
          <p:cNvGrpSpPr/>
          <p:nvPr/>
        </p:nvGrpSpPr>
        <p:grpSpPr>
          <a:xfrm>
            <a:off x="2818892" y="9"/>
            <a:ext cx="5152211" cy="1806726"/>
            <a:chOff x="710549" y="7163653"/>
            <a:chExt cx="6084331" cy="2133593"/>
          </a:xfrm>
        </p:grpSpPr>
        <p:sp>
          <p:nvSpPr>
            <p:cNvPr id="547" name="Google Shape;547;p21"/>
            <p:cNvSpPr/>
            <p:nvPr/>
          </p:nvSpPr>
          <p:spPr>
            <a:xfrm flipH="1">
              <a:off x="1517047"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flipH="1">
              <a:off x="5990299"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flipH="1">
              <a:off x="710549"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1"/>
          <p:cNvGrpSpPr/>
          <p:nvPr/>
        </p:nvGrpSpPr>
        <p:grpSpPr>
          <a:xfrm flipH="1">
            <a:off x="4319" y="-6"/>
            <a:ext cx="1988694" cy="5143537"/>
            <a:chOff x="6274462" y="1350945"/>
            <a:chExt cx="1466372" cy="3792609"/>
          </a:xfrm>
        </p:grpSpPr>
        <p:sp>
          <p:nvSpPr>
            <p:cNvPr id="551" name="Google Shape;551;p21"/>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1"/>
          <p:cNvGrpSpPr/>
          <p:nvPr/>
        </p:nvGrpSpPr>
        <p:grpSpPr>
          <a:xfrm>
            <a:off x="3732650" y="4205935"/>
            <a:ext cx="5394100" cy="937619"/>
            <a:chOff x="3750115" y="4205935"/>
            <a:chExt cx="5394100" cy="937619"/>
          </a:xfrm>
        </p:grpSpPr>
        <p:sp>
          <p:nvSpPr>
            <p:cNvPr id="564" name="Google Shape;564;p21"/>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21"/>
          <p:cNvSpPr txBox="1"/>
          <p:nvPr>
            <p:ph hasCustomPrompt="1" type="title"/>
          </p:nvPr>
        </p:nvSpPr>
        <p:spPr>
          <a:xfrm>
            <a:off x="720000" y="540000"/>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8" name="Google Shape;568;p21"/>
          <p:cNvSpPr txBox="1"/>
          <p:nvPr>
            <p:ph idx="1" type="subTitle"/>
          </p:nvPr>
        </p:nvSpPr>
        <p:spPr>
          <a:xfrm>
            <a:off x="720000" y="1368298"/>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9" name="Google Shape;569;p21"/>
          <p:cNvSpPr txBox="1"/>
          <p:nvPr>
            <p:ph hasCustomPrompt="1" idx="2" type="title"/>
          </p:nvPr>
        </p:nvSpPr>
        <p:spPr>
          <a:xfrm>
            <a:off x="720000" y="1944292"/>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70" name="Google Shape;570;p21"/>
          <p:cNvSpPr txBox="1"/>
          <p:nvPr>
            <p:ph idx="3" type="subTitle"/>
          </p:nvPr>
        </p:nvSpPr>
        <p:spPr>
          <a:xfrm>
            <a:off x="720000" y="2772602"/>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1" name="Google Shape;571;p21"/>
          <p:cNvSpPr txBox="1"/>
          <p:nvPr>
            <p:ph hasCustomPrompt="1" idx="4" type="title"/>
          </p:nvPr>
        </p:nvSpPr>
        <p:spPr>
          <a:xfrm>
            <a:off x="720000" y="3348597"/>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72" name="Google Shape;572;p21"/>
          <p:cNvSpPr txBox="1"/>
          <p:nvPr>
            <p:ph idx="5" type="subTitle"/>
          </p:nvPr>
        </p:nvSpPr>
        <p:spPr>
          <a:xfrm>
            <a:off x="720000" y="4176900"/>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73" name="Shape 573"/>
        <p:cNvGrpSpPr/>
        <p:nvPr/>
      </p:nvGrpSpPr>
      <p:grpSpPr>
        <a:xfrm>
          <a:off x="0" y="0"/>
          <a:ext cx="0" cy="0"/>
          <a:chOff x="0" y="0"/>
          <a:chExt cx="0" cy="0"/>
        </a:xfrm>
      </p:grpSpPr>
      <p:sp>
        <p:nvSpPr>
          <p:cNvPr id="574" name="Google Shape;574;p22"/>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22"/>
          <p:cNvGrpSpPr/>
          <p:nvPr/>
        </p:nvGrpSpPr>
        <p:grpSpPr>
          <a:xfrm>
            <a:off x="1004623" y="9"/>
            <a:ext cx="5152214" cy="1806730"/>
            <a:chOff x="1690423" y="9"/>
            <a:chExt cx="5152214" cy="1806730"/>
          </a:xfrm>
        </p:grpSpPr>
        <p:sp>
          <p:nvSpPr>
            <p:cNvPr id="576" name="Google Shape;576;p22"/>
            <p:cNvSpPr/>
            <p:nvPr/>
          </p:nvSpPr>
          <p:spPr>
            <a:xfrm>
              <a:off x="2157519" y="9"/>
              <a:ext cx="4002181" cy="1806730"/>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5476727" y="9"/>
              <a:ext cx="1365911" cy="1548345"/>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2"/>
          <p:cNvGrpSpPr/>
          <p:nvPr/>
        </p:nvGrpSpPr>
        <p:grpSpPr>
          <a:xfrm>
            <a:off x="7150969" y="-6"/>
            <a:ext cx="1988694" cy="5143537"/>
            <a:chOff x="7150969" y="-6"/>
            <a:chExt cx="1988694" cy="5143537"/>
          </a:xfrm>
        </p:grpSpPr>
        <p:sp>
          <p:nvSpPr>
            <p:cNvPr id="580" name="Google Shape;580;p22"/>
            <p:cNvSpPr/>
            <p:nvPr/>
          </p:nvSpPr>
          <p:spPr>
            <a:xfrm>
              <a:off x="8954987"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8525382"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7957252"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8606769"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8488718"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7985785"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7150969"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7175400"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8250456"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8601971"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8744598"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8845068"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2"/>
          <p:cNvGrpSpPr/>
          <p:nvPr/>
        </p:nvGrpSpPr>
        <p:grpSpPr>
          <a:xfrm>
            <a:off x="3741775" y="690648"/>
            <a:ext cx="1660449" cy="4597003"/>
            <a:chOff x="2860775" y="238125"/>
            <a:chExt cx="1892250" cy="5238750"/>
          </a:xfrm>
        </p:grpSpPr>
        <p:sp>
          <p:nvSpPr>
            <p:cNvPr id="593" name="Google Shape;593;p22"/>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22"/>
          <p:cNvSpPr txBox="1"/>
          <p:nvPr>
            <p:ph type="ctrTitle"/>
          </p:nvPr>
        </p:nvSpPr>
        <p:spPr>
          <a:xfrm>
            <a:off x="2038500" y="540000"/>
            <a:ext cx="5067000" cy="118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3" name="Google Shape;623;p22"/>
          <p:cNvSpPr txBox="1"/>
          <p:nvPr>
            <p:ph idx="1" type="subTitle"/>
          </p:nvPr>
        </p:nvSpPr>
        <p:spPr>
          <a:xfrm>
            <a:off x="2032650" y="1593475"/>
            <a:ext cx="50787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24" name="Google Shape;624;p22"/>
          <p:cNvSpPr txBox="1"/>
          <p:nvPr/>
        </p:nvSpPr>
        <p:spPr>
          <a:xfrm>
            <a:off x="2317300" y="3872100"/>
            <a:ext cx="4525500" cy="365700"/>
          </a:xfrm>
          <a:prstGeom prst="rect">
            <a:avLst/>
          </a:prstGeom>
          <a:noFill/>
          <a:ln>
            <a:noFill/>
          </a:ln>
        </p:spPr>
        <p:txBody>
          <a:bodyPr anchorCtr="0" anchor="ctr" bIns="0" lIns="91425" spcFirstLastPara="1" rIns="0" wrap="square" tIns="0">
            <a:noAutofit/>
          </a:bodyPr>
          <a:lstStyle/>
          <a:p>
            <a:pPr indent="0" lvl="0" marL="0" rtl="0" algn="ctr">
              <a:lnSpc>
                <a:spcPct val="100000"/>
              </a:lnSpc>
              <a:spcBef>
                <a:spcPts val="300"/>
              </a:spcBef>
              <a:spcAft>
                <a:spcPts val="0"/>
              </a:spcAft>
              <a:buNone/>
            </a:pPr>
            <a:r>
              <a:rPr lang="en" sz="1200">
                <a:solidFill>
                  <a:schemeClr val="accent1"/>
                </a:solidFill>
                <a:latin typeface="Barlow"/>
                <a:ea typeface="Barlow"/>
                <a:cs typeface="Barlow"/>
                <a:sym typeface="Barlow"/>
              </a:rPr>
              <a:t>CREDITS: This presentation template was created by </a:t>
            </a:r>
            <a:r>
              <a:rPr b="1" lang="en" sz="1200">
                <a:solidFill>
                  <a:schemeClr val="accent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accent1"/>
                </a:solidFill>
                <a:latin typeface="Barlow"/>
                <a:ea typeface="Barlow"/>
                <a:cs typeface="Barlow"/>
                <a:sym typeface="Barlow"/>
              </a:rPr>
              <a:t>, and includes icons by </a:t>
            </a:r>
            <a:r>
              <a:rPr b="1" lang="en" sz="1200">
                <a:solidFill>
                  <a:schemeClr val="accent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accent1"/>
                </a:solidFill>
                <a:latin typeface="Barlow"/>
                <a:ea typeface="Barlow"/>
                <a:cs typeface="Barlow"/>
                <a:sym typeface="Barlow"/>
              </a:rPr>
              <a:t>, and infographics &amp; images by </a:t>
            </a:r>
            <a:r>
              <a:rPr b="1" lang="en" sz="1200">
                <a:solidFill>
                  <a:schemeClr val="accent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accent1"/>
              </a:solidFill>
              <a:latin typeface="Barlow"/>
              <a:ea typeface="Barlow"/>
              <a:cs typeface="Barlow"/>
              <a:sym typeface="Barlow"/>
            </a:endParaRPr>
          </a:p>
        </p:txBody>
      </p:sp>
      <p:grpSp>
        <p:nvGrpSpPr>
          <p:cNvPr id="625" name="Google Shape;625;p22"/>
          <p:cNvGrpSpPr/>
          <p:nvPr/>
        </p:nvGrpSpPr>
        <p:grpSpPr>
          <a:xfrm>
            <a:off x="4320" y="2314966"/>
            <a:ext cx="1683894" cy="2828559"/>
            <a:chOff x="4320" y="2314966"/>
            <a:chExt cx="1683894" cy="2828559"/>
          </a:xfrm>
        </p:grpSpPr>
        <p:sp>
          <p:nvSpPr>
            <p:cNvPr id="626" name="Google Shape;626;p22"/>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dk2"/>
            </a:gs>
            <a:gs pos="100000">
              <a:schemeClr val="dk1"/>
            </a:gs>
          </a:gsLst>
          <a:lin ang="5400012" scaled="0"/>
        </a:gradFill>
      </p:bgPr>
    </p:bg>
    <p:spTree>
      <p:nvGrpSpPr>
        <p:cNvPr id="632" name="Shape 632"/>
        <p:cNvGrpSpPr/>
        <p:nvPr/>
      </p:nvGrpSpPr>
      <p:grpSpPr>
        <a:xfrm>
          <a:off x="0" y="0"/>
          <a:ext cx="0" cy="0"/>
          <a:chOff x="0" y="0"/>
          <a:chExt cx="0" cy="0"/>
        </a:xfrm>
      </p:grpSpPr>
      <p:sp>
        <p:nvSpPr>
          <p:cNvPr id="633" name="Google Shape;633;p2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3"/>
          <p:cNvGrpSpPr/>
          <p:nvPr/>
        </p:nvGrpSpPr>
        <p:grpSpPr>
          <a:xfrm>
            <a:off x="1690423" y="9"/>
            <a:ext cx="5152211" cy="1806726"/>
            <a:chOff x="0" y="7163653"/>
            <a:chExt cx="6084331" cy="2133593"/>
          </a:xfrm>
        </p:grpSpPr>
        <p:sp>
          <p:nvSpPr>
            <p:cNvPr id="635" name="Google Shape;635;p2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3"/>
          <p:cNvGrpSpPr/>
          <p:nvPr/>
        </p:nvGrpSpPr>
        <p:grpSpPr>
          <a:xfrm>
            <a:off x="7150969" y="-6"/>
            <a:ext cx="1988694" cy="5143537"/>
            <a:chOff x="6274462" y="1350945"/>
            <a:chExt cx="1466372" cy="3792609"/>
          </a:xfrm>
        </p:grpSpPr>
        <p:sp>
          <p:nvSpPr>
            <p:cNvPr id="639" name="Google Shape;639;p23"/>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3"/>
          <p:cNvGrpSpPr/>
          <p:nvPr/>
        </p:nvGrpSpPr>
        <p:grpSpPr>
          <a:xfrm>
            <a:off x="4321" y="2712683"/>
            <a:ext cx="1686103" cy="2430886"/>
            <a:chOff x="4321" y="2712683"/>
            <a:chExt cx="1686103" cy="2430886"/>
          </a:xfrm>
        </p:grpSpPr>
        <p:sp>
          <p:nvSpPr>
            <p:cNvPr id="652" name="Google Shape;652;p23"/>
            <p:cNvSpPr/>
            <p:nvPr/>
          </p:nvSpPr>
          <p:spPr>
            <a:xfrm flipH="1">
              <a:off x="4321" y="3024624"/>
              <a:ext cx="156579" cy="2118945"/>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flipH="1">
              <a:off x="105616" y="4746309"/>
              <a:ext cx="419522" cy="278750"/>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flipH="1">
              <a:off x="105607" y="4640662"/>
              <a:ext cx="901216" cy="44747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flipH="1">
              <a:off x="105617" y="3886569"/>
              <a:ext cx="350518" cy="723985"/>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flipH="1">
              <a:off x="31394" y="2745352"/>
              <a:ext cx="524830" cy="1151613"/>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flipH="1">
              <a:off x="621214" y="3038381"/>
              <a:ext cx="361418" cy="478092"/>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flipH="1">
              <a:off x="782314" y="3788748"/>
              <a:ext cx="908110" cy="588151"/>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flipH="1">
              <a:off x="605114" y="2712683"/>
              <a:ext cx="1064596" cy="1968080"/>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60" name="Shape 660"/>
        <p:cNvGrpSpPr/>
        <p:nvPr/>
      </p:nvGrpSpPr>
      <p:grpSpPr>
        <a:xfrm>
          <a:off x="0" y="0"/>
          <a:ext cx="0" cy="0"/>
          <a:chOff x="0" y="0"/>
          <a:chExt cx="0" cy="0"/>
        </a:xfrm>
      </p:grpSpPr>
      <p:sp>
        <p:nvSpPr>
          <p:cNvPr id="661" name="Google Shape;661;p24"/>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flipH="1">
            <a:off x="3732650"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flipH="1">
            <a:off x="6398749"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flipH="1">
            <a:off x="4366975"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4"/>
          <p:cNvGrpSpPr/>
          <p:nvPr/>
        </p:nvGrpSpPr>
        <p:grpSpPr>
          <a:xfrm>
            <a:off x="4321" y="2712683"/>
            <a:ext cx="1686103" cy="2430886"/>
            <a:chOff x="4321" y="2712683"/>
            <a:chExt cx="1686103" cy="2430886"/>
          </a:xfrm>
        </p:grpSpPr>
        <p:sp>
          <p:nvSpPr>
            <p:cNvPr id="669" name="Google Shape;669;p24"/>
            <p:cNvSpPr/>
            <p:nvPr/>
          </p:nvSpPr>
          <p:spPr>
            <a:xfrm flipH="1">
              <a:off x="4321" y="3024624"/>
              <a:ext cx="156579" cy="2118945"/>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flipH="1">
              <a:off x="105616" y="4746309"/>
              <a:ext cx="419522" cy="278750"/>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flipH="1">
              <a:off x="105607" y="4640662"/>
              <a:ext cx="901216" cy="44747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flipH="1">
              <a:off x="105617" y="3886569"/>
              <a:ext cx="350518" cy="723985"/>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flipH="1">
              <a:off x="31394" y="2745352"/>
              <a:ext cx="524830" cy="1151613"/>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flipH="1">
              <a:off x="621214" y="3038381"/>
              <a:ext cx="361418" cy="478092"/>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flipH="1">
              <a:off x="782314" y="3788748"/>
              <a:ext cx="908110" cy="588151"/>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flipH="1">
              <a:off x="605114" y="2712683"/>
              <a:ext cx="1064596" cy="1968080"/>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grpSp>
        <p:nvGrpSpPr>
          <p:cNvPr id="93" name="Google Shape;93;p4"/>
          <p:cNvGrpSpPr/>
          <p:nvPr/>
        </p:nvGrpSpPr>
        <p:grpSpPr>
          <a:xfrm>
            <a:off x="4319" y="-6"/>
            <a:ext cx="9122445" cy="5143561"/>
            <a:chOff x="4319" y="-6"/>
            <a:chExt cx="9122445" cy="5143561"/>
          </a:xfrm>
        </p:grpSpPr>
        <p:sp>
          <p:nvSpPr>
            <p:cNvPr id="94" name="Google Shape;94;p4"/>
            <p:cNvSpPr/>
            <p:nvPr/>
          </p:nvSpPr>
          <p:spPr>
            <a:xfrm flipH="1">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4"/>
            <p:cNvGrpSpPr/>
            <p:nvPr/>
          </p:nvGrpSpPr>
          <p:grpSpPr>
            <a:xfrm>
              <a:off x="2292117" y="9"/>
              <a:ext cx="5152211" cy="1806726"/>
              <a:chOff x="710549" y="7163653"/>
              <a:chExt cx="6084331" cy="2133593"/>
            </a:xfrm>
          </p:grpSpPr>
          <p:sp>
            <p:nvSpPr>
              <p:cNvPr id="96" name="Google Shape;96;p4"/>
              <p:cNvSpPr/>
              <p:nvPr/>
            </p:nvSpPr>
            <p:spPr>
              <a:xfrm flipH="1">
                <a:off x="1517047"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flipH="1">
                <a:off x="5990299"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flipH="1">
                <a:off x="710549"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flipH="1">
              <a:off x="4319" y="-6"/>
              <a:ext cx="1988694" cy="5143537"/>
              <a:chOff x="6274462" y="1350945"/>
              <a:chExt cx="1466372" cy="3792609"/>
            </a:xfrm>
          </p:grpSpPr>
          <p:sp>
            <p:nvSpPr>
              <p:cNvPr id="100" name="Google Shape;100;p4"/>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
            <p:cNvGrpSpPr/>
            <p:nvPr/>
          </p:nvGrpSpPr>
          <p:grpSpPr>
            <a:xfrm>
              <a:off x="3732650" y="4205935"/>
              <a:ext cx="5394100" cy="937619"/>
              <a:chOff x="3750115" y="4205935"/>
              <a:chExt cx="5394100" cy="937619"/>
            </a:xfrm>
          </p:grpSpPr>
          <p:sp>
            <p:nvSpPr>
              <p:cNvPr id="113" name="Google Shape;113;p4"/>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 name="Google Shape;116;p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5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100000">
              <a:schemeClr val="dk1"/>
            </a:gs>
          </a:gsLst>
          <a:lin ang="5400700" scaled="0"/>
        </a:gradFill>
      </p:bgPr>
    </p:bg>
    <p:spTree>
      <p:nvGrpSpPr>
        <p:cNvPr id="118" name="Shape 118"/>
        <p:cNvGrpSpPr/>
        <p:nvPr/>
      </p:nvGrpSpPr>
      <p:grpSpPr>
        <a:xfrm>
          <a:off x="0" y="0"/>
          <a:ext cx="0" cy="0"/>
          <a:chOff x="0" y="0"/>
          <a:chExt cx="0" cy="0"/>
        </a:xfrm>
      </p:grpSpPr>
      <p:sp>
        <p:nvSpPr>
          <p:cNvPr id="119" name="Google Shape;119;p5"/>
          <p:cNvSpPr/>
          <p:nvPr/>
        </p:nvSpPr>
        <p:spPr>
          <a:xfrm rot="-5400000">
            <a:off x="3925080" y="-75371"/>
            <a:ext cx="5294290"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5"/>
          <p:cNvGrpSpPr/>
          <p:nvPr/>
        </p:nvGrpSpPr>
        <p:grpSpPr>
          <a:xfrm rot="-5400000">
            <a:off x="-1672734" y="1668384"/>
            <a:ext cx="5152211" cy="1806726"/>
            <a:chOff x="0" y="7163653"/>
            <a:chExt cx="6084331" cy="2133593"/>
          </a:xfrm>
        </p:grpSpPr>
        <p:sp>
          <p:nvSpPr>
            <p:cNvPr id="121" name="Google Shape;121;p5"/>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5"/>
          <p:cNvGrpSpPr/>
          <p:nvPr/>
        </p:nvGrpSpPr>
        <p:grpSpPr>
          <a:xfrm>
            <a:off x="7150969" y="-6"/>
            <a:ext cx="1988694" cy="5143537"/>
            <a:chOff x="6274462" y="1350945"/>
            <a:chExt cx="1466372" cy="3792609"/>
          </a:xfrm>
        </p:grpSpPr>
        <p:sp>
          <p:nvSpPr>
            <p:cNvPr id="125" name="Google Shape;125;p5"/>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5"/>
          <p:cNvSpPr txBox="1"/>
          <p:nvPr>
            <p:ph idx="1" type="subTitle"/>
          </p:nvPr>
        </p:nvSpPr>
        <p:spPr>
          <a:xfrm>
            <a:off x="720000" y="1565425"/>
            <a:ext cx="3611100" cy="26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5"/>
          <p:cNvSpPr txBox="1"/>
          <p:nvPr>
            <p:ph idx="2" type="subTitle"/>
          </p:nvPr>
        </p:nvSpPr>
        <p:spPr>
          <a:xfrm>
            <a:off x="4765411" y="1565425"/>
            <a:ext cx="3611100" cy="26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5"/>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2"/>
            </a:gs>
            <a:gs pos="100000">
              <a:schemeClr val="dk1"/>
            </a:gs>
          </a:gsLst>
          <a:lin ang="5400700" scaled="0"/>
        </a:gradFill>
      </p:bgPr>
    </p:bg>
    <p:spTree>
      <p:nvGrpSpPr>
        <p:cNvPr id="140" name="Shape 140"/>
        <p:cNvGrpSpPr/>
        <p:nvPr/>
      </p:nvGrpSpPr>
      <p:grpSpPr>
        <a:xfrm>
          <a:off x="0" y="0"/>
          <a:ext cx="0" cy="0"/>
          <a:chOff x="0" y="0"/>
          <a:chExt cx="0" cy="0"/>
        </a:xfrm>
      </p:grpSpPr>
      <p:sp>
        <p:nvSpPr>
          <p:cNvPr id="141" name="Google Shape;141;p6"/>
          <p:cNvSpPr/>
          <p:nvPr/>
        </p:nvSpPr>
        <p:spPr>
          <a:xfrm flipH="1" rot="5400000">
            <a:off x="-75361" y="-75371"/>
            <a:ext cx="5294290"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6"/>
          <p:cNvGrpSpPr/>
          <p:nvPr/>
        </p:nvGrpSpPr>
        <p:grpSpPr>
          <a:xfrm flipH="1">
            <a:off x="4319" y="-6"/>
            <a:ext cx="1988694" cy="5143537"/>
            <a:chOff x="6274462" y="1350945"/>
            <a:chExt cx="1466372" cy="3792609"/>
          </a:xfrm>
        </p:grpSpPr>
        <p:sp>
          <p:nvSpPr>
            <p:cNvPr id="143" name="Google Shape;143;p6"/>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flipH="1" rot="5400000">
            <a:off x="5664533" y="1668384"/>
            <a:ext cx="5152211" cy="1806726"/>
            <a:chOff x="0" y="7163653"/>
            <a:chExt cx="6084331" cy="2133593"/>
          </a:xfrm>
        </p:grpSpPr>
        <p:sp>
          <p:nvSpPr>
            <p:cNvPr id="156" name="Google Shape;156;p6"/>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6"/>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2"/>
            </a:gs>
            <a:gs pos="100000">
              <a:schemeClr val="dk1"/>
            </a:gs>
          </a:gsLst>
          <a:lin ang="5400012" scaled="0"/>
        </a:gradFill>
      </p:bgPr>
    </p:bg>
    <p:spTree>
      <p:nvGrpSpPr>
        <p:cNvPr id="160" name="Shape 160"/>
        <p:cNvGrpSpPr/>
        <p:nvPr/>
      </p:nvGrpSpPr>
      <p:grpSpPr>
        <a:xfrm>
          <a:off x="0" y="0"/>
          <a:ext cx="0" cy="0"/>
          <a:chOff x="0" y="0"/>
          <a:chExt cx="0" cy="0"/>
        </a:xfrm>
      </p:grpSpPr>
      <p:sp>
        <p:nvSpPr>
          <p:cNvPr id="161" name="Google Shape;161;p7"/>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7"/>
          <p:cNvGrpSpPr/>
          <p:nvPr/>
        </p:nvGrpSpPr>
        <p:grpSpPr>
          <a:xfrm>
            <a:off x="4320" y="2314966"/>
            <a:ext cx="1683894" cy="2828559"/>
            <a:chOff x="4320" y="2314966"/>
            <a:chExt cx="1683894" cy="2828559"/>
          </a:xfrm>
        </p:grpSpPr>
        <p:sp>
          <p:nvSpPr>
            <p:cNvPr id="163" name="Google Shape;163;p7"/>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1690423" y="9"/>
            <a:ext cx="5152211" cy="1806726"/>
            <a:chOff x="0" y="7163653"/>
            <a:chExt cx="6084331" cy="2133593"/>
          </a:xfrm>
        </p:grpSpPr>
        <p:sp>
          <p:nvSpPr>
            <p:cNvPr id="170" name="Google Shape;170;p7"/>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7"/>
          <p:cNvGrpSpPr/>
          <p:nvPr/>
        </p:nvGrpSpPr>
        <p:grpSpPr>
          <a:xfrm>
            <a:off x="3732650" y="4205935"/>
            <a:ext cx="5394100" cy="937619"/>
            <a:chOff x="3750115" y="4205935"/>
            <a:chExt cx="5394100" cy="937619"/>
          </a:xfrm>
        </p:grpSpPr>
        <p:sp>
          <p:nvSpPr>
            <p:cNvPr id="174" name="Google Shape;174;p7"/>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7"/>
          <p:cNvSpPr txBox="1"/>
          <p:nvPr>
            <p:ph type="title"/>
          </p:nvPr>
        </p:nvSpPr>
        <p:spPr>
          <a:xfrm>
            <a:off x="714125" y="928925"/>
            <a:ext cx="43731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7"/>
          <p:cNvSpPr txBox="1"/>
          <p:nvPr>
            <p:ph idx="1" type="body"/>
          </p:nvPr>
        </p:nvSpPr>
        <p:spPr>
          <a:xfrm>
            <a:off x="714125" y="1904275"/>
            <a:ext cx="4373100" cy="231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Open Sans"/>
              <a:buChar char="●"/>
              <a:defRPr sz="1400"/>
            </a:lvl1pPr>
            <a:lvl2pPr indent="-279400" lvl="1" marL="914400" rtl="0">
              <a:lnSpc>
                <a:spcPct val="100000"/>
              </a:lnSpc>
              <a:spcBef>
                <a:spcPts val="0"/>
              </a:spcBef>
              <a:spcAft>
                <a:spcPts val="0"/>
              </a:spcAft>
              <a:buSzPts val="800"/>
              <a:buFont typeface="Open Sans"/>
              <a:buChar char="○"/>
              <a:defRPr/>
            </a:lvl2pPr>
            <a:lvl3pPr indent="-279400" lvl="2" marL="1371600" rtl="0">
              <a:lnSpc>
                <a:spcPct val="100000"/>
              </a:lnSpc>
              <a:spcBef>
                <a:spcPts val="0"/>
              </a:spcBef>
              <a:spcAft>
                <a:spcPts val="0"/>
              </a:spcAft>
              <a:buSzPts val="800"/>
              <a:buFont typeface="Open Sans"/>
              <a:buChar char="■"/>
              <a:defRPr/>
            </a:lvl3pPr>
            <a:lvl4pPr indent="-279400" lvl="3" marL="1828800" rtl="0">
              <a:lnSpc>
                <a:spcPct val="100000"/>
              </a:lnSpc>
              <a:spcBef>
                <a:spcPts val="0"/>
              </a:spcBef>
              <a:spcAft>
                <a:spcPts val="0"/>
              </a:spcAft>
              <a:buSzPts val="800"/>
              <a:buFont typeface="Open Sans"/>
              <a:buChar char="●"/>
              <a:defRPr/>
            </a:lvl4pPr>
            <a:lvl5pPr indent="-304800" lvl="4" marL="2286000" rtl="0">
              <a:lnSpc>
                <a:spcPct val="100000"/>
              </a:lnSpc>
              <a:spcBef>
                <a:spcPts val="0"/>
              </a:spcBef>
              <a:spcAft>
                <a:spcPts val="0"/>
              </a:spcAft>
              <a:buSzPts val="1200"/>
              <a:buFont typeface="Open Sans"/>
              <a:buChar char="○"/>
              <a:defRPr/>
            </a:lvl5pPr>
            <a:lvl6pPr indent="-304800" lvl="5" marL="2743200" rtl="0">
              <a:lnSpc>
                <a:spcPct val="100000"/>
              </a:lnSpc>
              <a:spcBef>
                <a:spcPts val="0"/>
              </a:spcBef>
              <a:spcAft>
                <a:spcPts val="0"/>
              </a:spcAft>
              <a:buSzPts val="1200"/>
              <a:buFont typeface="Open Sans"/>
              <a:buChar char="■"/>
              <a:defRPr/>
            </a:lvl6pPr>
            <a:lvl7pPr indent="-273050" lvl="6" marL="3200400" rtl="0">
              <a:lnSpc>
                <a:spcPct val="100000"/>
              </a:lnSpc>
              <a:spcBef>
                <a:spcPts val="0"/>
              </a:spcBef>
              <a:spcAft>
                <a:spcPts val="0"/>
              </a:spcAft>
              <a:buSzPts val="700"/>
              <a:buFont typeface="Open Sans"/>
              <a:buChar char="●"/>
              <a:defRPr/>
            </a:lvl7pPr>
            <a:lvl8pPr indent="-273050" lvl="7" marL="3657600" rtl="0">
              <a:lnSpc>
                <a:spcPct val="100000"/>
              </a:lnSpc>
              <a:spcBef>
                <a:spcPts val="0"/>
              </a:spcBef>
              <a:spcAft>
                <a:spcPts val="0"/>
              </a:spcAft>
              <a:buSzPts val="700"/>
              <a:buFont typeface="Open Sans"/>
              <a:buChar char="○"/>
              <a:defRPr/>
            </a:lvl8pPr>
            <a:lvl9pPr indent="-266700" lvl="8" marL="4114800" rtl="0">
              <a:lnSpc>
                <a:spcPct val="100000"/>
              </a:lnSpc>
              <a:spcBef>
                <a:spcPts val="0"/>
              </a:spcBef>
              <a:spcAft>
                <a:spcPts val="0"/>
              </a:spcAft>
              <a:buSzPts val="600"/>
              <a:buFont typeface="Open Sans"/>
              <a:buChar char="■"/>
              <a:defRPr/>
            </a:lvl9pPr>
          </a:lstStyle>
          <a:p/>
        </p:txBody>
      </p:sp>
      <p:sp>
        <p:nvSpPr>
          <p:cNvPr id="179" name="Google Shape;179;p7"/>
          <p:cNvSpPr/>
          <p:nvPr>
            <p:ph idx="2" type="pic"/>
          </p:nvPr>
        </p:nvSpPr>
        <p:spPr>
          <a:xfrm>
            <a:off x="5472875" y="1182425"/>
            <a:ext cx="2719500" cy="30321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100000">
              <a:schemeClr val="dk1"/>
            </a:gs>
          </a:gsLst>
          <a:lin ang="10800025" scaled="0"/>
        </a:gradFill>
      </p:bgPr>
    </p:bg>
    <p:spTree>
      <p:nvGrpSpPr>
        <p:cNvPr id="180" name="Shape 180"/>
        <p:cNvGrpSpPr/>
        <p:nvPr/>
      </p:nvGrpSpPr>
      <p:grpSpPr>
        <a:xfrm>
          <a:off x="0" y="0"/>
          <a:ext cx="0" cy="0"/>
          <a:chOff x="0" y="0"/>
          <a:chExt cx="0" cy="0"/>
        </a:xfrm>
      </p:grpSpPr>
      <p:grpSp>
        <p:nvGrpSpPr>
          <p:cNvPr id="181" name="Google Shape;181;p8"/>
          <p:cNvGrpSpPr/>
          <p:nvPr/>
        </p:nvGrpSpPr>
        <p:grpSpPr>
          <a:xfrm>
            <a:off x="4319" y="-6"/>
            <a:ext cx="9135344" cy="5143558"/>
            <a:chOff x="4319" y="-6"/>
            <a:chExt cx="9135344" cy="5143558"/>
          </a:xfrm>
        </p:grpSpPr>
        <p:sp>
          <p:nvSpPr>
            <p:cNvPr id="182" name="Google Shape;182;p8"/>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8"/>
            <p:cNvGrpSpPr/>
            <p:nvPr/>
          </p:nvGrpSpPr>
          <p:grpSpPr>
            <a:xfrm>
              <a:off x="1690423" y="9"/>
              <a:ext cx="5152211" cy="1806726"/>
              <a:chOff x="0" y="7163653"/>
              <a:chExt cx="6084331" cy="2133593"/>
            </a:xfrm>
          </p:grpSpPr>
          <p:sp>
            <p:nvSpPr>
              <p:cNvPr id="184" name="Google Shape;184;p8"/>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8"/>
            <p:cNvGrpSpPr/>
            <p:nvPr/>
          </p:nvGrpSpPr>
          <p:grpSpPr>
            <a:xfrm>
              <a:off x="7150969" y="-6"/>
              <a:ext cx="1988694" cy="5143537"/>
              <a:chOff x="6274462" y="1350945"/>
              <a:chExt cx="1466372" cy="3792609"/>
            </a:xfrm>
          </p:grpSpPr>
          <p:sp>
            <p:nvSpPr>
              <p:cNvPr id="188" name="Google Shape;188;p8"/>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8"/>
            <p:cNvGrpSpPr/>
            <p:nvPr/>
          </p:nvGrpSpPr>
          <p:grpSpPr>
            <a:xfrm flipH="1">
              <a:off x="4319" y="-6"/>
              <a:ext cx="1988694" cy="5143537"/>
              <a:chOff x="6274462" y="1350945"/>
              <a:chExt cx="1466372" cy="3792609"/>
            </a:xfrm>
          </p:grpSpPr>
          <p:sp>
            <p:nvSpPr>
              <p:cNvPr id="201" name="Google Shape;201;p8"/>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8"/>
          <p:cNvGrpSpPr/>
          <p:nvPr/>
        </p:nvGrpSpPr>
        <p:grpSpPr>
          <a:xfrm>
            <a:off x="3741775" y="422298"/>
            <a:ext cx="1660449" cy="4597003"/>
            <a:chOff x="2860775" y="238125"/>
            <a:chExt cx="1892250" cy="5238750"/>
          </a:xfrm>
        </p:grpSpPr>
        <p:sp>
          <p:nvSpPr>
            <p:cNvPr id="214" name="Google Shape;214;p8"/>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8"/>
          <p:cNvSpPr txBox="1"/>
          <p:nvPr>
            <p:ph idx="1" type="subTitle"/>
          </p:nvPr>
        </p:nvSpPr>
        <p:spPr>
          <a:xfrm>
            <a:off x="4030800" y="3753563"/>
            <a:ext cx="10824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accent1"/>
                </a:solidFill>
                <a:latin typeface="Candal"/>
                <a:ea typeface="Candal"/>
                <a:cs typeface="Candal"/>
                <a:sym typeface="Canda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4" name="Google Shape;244;p8"/>
          <p:cNvSpPr txBox="1"/>
          <p:nvPr>
            <p:ph type="title"/>
          </p:nvPr>
        </p:nvSpPr>
        <p:spPr>
          <a:xfrm>
            <a:off x="1388100" y="980438"/>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5" name="Shape 245"/>
        <p:cNvGrpSpPr/>
        <p:nvPr/>
      </p:nvGrpSpPr>
      <p:grpSpPr>
        <a:xfrm>
          <a:off x="0" y="0"/>
          <a:ext cx="0" cy="0"/>
          <a:chOff x="0" y="0"/>
          <a:chExt cx="0" cy="0"/>
        </a:xfrm>
      </p:grpSpPr>
      <p:grpSp>
        <p:nvGrpSpPr>
          <p:cNvPr id="246" name="Google Shape;246;p9"/>
          <p:cNvGrpSpPr/>
          <p:nvPr/>
        </p:nvGrpSpPr>
        <p:grpSpPr>
          <a:xfrm>
            <a:off x="4319" y="-6"/>
            <a:ext cx="9122445" cy="5143561"/>
            <a:chOff x="4319" y="-6"/>
            <a:chExt cx="9122445" cy="5143561"/>
          </a:xfrm>
        </p:grpSpPr>
        <p:sp>
          <p:nvSpPr>
            <p:cNvPr id="247" name="Google Shape;247;p9"/>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9"/>
            <p:cNvGrpSpPr/>
            <p:nvPr/>
          </p:nvGrpSpPr>
          <p:grpSpPr>
            <a:xfrm>
              <a:off x="1690423" y="9"/>
              <a:ext cx="5152211" cy="1806726"/>
              <a:chOff x="0" y="7163653"/>
              <a:chExt cx="6084331" cy="2133593"/>
            </a:xfrm>
          </p:grpSpPr>
          <p:sp>
            <p:nvSpPr>
              <p:cNvPr id="249" name="Google Shape;249;p9"/>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9"/>
            <p:cNvGrpSpPr/>
            <p:nvPr/>
          </p:nvGrpSpPr>
          <p:grpSpPr>
            <a:xfrm flipH="1">
              <a:off x="4319" y="-6"/>
              <a:ext cx="1988694" cy="5143537"/>
              <a:chOff x="6274462" y="1350945"/>
              <a:chExt cx="1466372" cy="3792609"/>
            </a:xfrm>
          </p:grpSpPr>
          <p:sp>
            <p:nvSpPr>
              <p:cNvPr id="253" name="Google Shape;253;p9"/>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3732650" y="4205935"/>
              <a:ext cx="5394100" cy="937619"/>
              <a:chOff x="3750115" y="4205935"/>
              <a:chExt cx="5394100" cy="937619"/>
            </a:xfrm>
          </p:grpSpPr>
          <p:sp>
            <p:nvSpPr>
              <p:cNvPr id="266" name="Google Shape;266;p9"/>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9"/>
          <p:cNvSpPr txBox="1"/>
          <p:nvPr>
            <p:ph type="title"/>
          </p:nvPr>
        </p:nvSpPr>
        <p:spPr>
          <a:xfrm>
            <a:off x="720000" y="1075550"/>
            <a:ext cx="4943700" cy="147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0" name="Google Shape;270;p9"/>
          <p:cNvSpPr txBox="1"/>
          <p:nvPr>
            <p:ph idx="1" type="subTitle"/>
          </p:nvPr>
        </p:nvSpPr>
        <p:spPr>
          <a:xfrm>
            <a:off x="720028" y="2690396"/>
            <a:ext cx="4943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9"/>
          <p:cNvSpPr txBox="1"/>
          <p:nvPr>
            <p:ph idx="2" type="subTitle"/>
          </p:nvPr>
        </p:nvSpPr>
        <p:spPr>
          <a:xfrm>
            <a:off x="2546275" y="3488650"/>
            <a:ext cx="10824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accent1"/>
                </a:solidFill>
                <a:latin typeface="Aclonica"/>
                <a:ea typeface="Aclonica"/>
                <a:cs typeface="Aclonica"/>
                <a:sym typeface="Aclonic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2" name="Shape 272"/>
        <p:cNvGrpSpPr/>
        <p:nvPr/>
      </p:nvGrpSpPr>
      <p:grpSpPr>
        <a:xfrm>
          <a:off x="0" y="0"/>
          <a:ext cx="0" cy="0"/>
          <a:chOff x="0" y="0"/>
          <a:chExt cx="0" cy="0"/>
        </a:xfrm>
      </p:grpSpPr>
      <p:sp>
        <p:nvSpPr>
          <p:cNvPr id="273" name="Google Shape;273;p10"/>
          <p:cNvSpPr txBox="1"/>
          <p:nvPr>
            <p:ph type="title"/>
          </p:nvPr>
        </p:nvSpPr>
        <p:spPr>
          <a:xfrm>
            <a:off x="720000" y="3826575"/>
            <a:ext cx="7704000" cy="777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lin ang="10800025"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1pPr>
            <a:lvl2pPr lvl="1"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2pPr>
            <a:lvl3pPr lvl="2"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3pPr>
            <a:lvl4pPr lvl="3"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4pPr>
            <a:lvl5pPr lvl="4"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5pPr>
            <a:lvl6pPr lvl="5"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6pPr>
            <a:lvl7pPr lvl="6"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7pPr>
            <a:lvl8pPr lvl="7"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8pPr>
            <a:lvl9pPr lvl="8"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indent="-317500" lvl="1" marL="9144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indent="-317500" lvl="2" marL="13716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indent="-317500" lvl="3" marL="18288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indent="-317500" lvl="4" marL="22860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indent="-317500" lvl="5" marL="27432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indent="-317500" lvl="6" marL="32004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indent="-317500" lvl="7" marL="36576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indent="-317500" lvl="8" marL="4114800">
              <a:lnSpc>
                <a:spcPct val="100000"/>
              </a:lnSpc>
              <a:spcBef>
                <a:spcPts val="1600"/>
              </a:spcBef>
              <a:spcAft>
                <a:spcPts val="1600"/>
              </a:spcAft>
              <a:buClr>
                <a:schemeClr val="accent1"/>
              </a:buClr>
              <a:buSzPts val="1400"/>
              <a:buFont typeface="Barlow"/>
              <a:buChar char="■"/>
              <a:defRPr>
                <a:solidFill>
                  <a:schemeClr val="accent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5"/>
          <p:cNvSpPr txBox="1"/>
          <p:nvPr>
            <p:ph idx="1" type="subTitle"/>
          </p:nvPr>
        </p:nvSpPr>
        <p:spPr>
          <a:xfrm>
            <a:off x="2392500" y="3824881"/>
            <a:ext cx="4359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 Zul, Ben</a:t>
            </a:r>
            <a:endParaRPr/>
          </a:p>
        </p:txBody>
      </p:sp>
      <p:sp>
        <p:nvSpPr>
          <p:cNvPr id="682" name="Google Shape;682;p25"/>
          <p:cNvSpPr txBox="1"/>
          <p:nvPr>
            <p:ph idx="2" type="subTitle"/>
          </p:nvPr>
        </p:nvSpPr>
        <p:spPr>
          <a:xfrm>
            <a:off x="3957750" y="3279509"/>
            <a:ext cx="12285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Data</a:t>
            </a:r>
            <a:endParaRPr/>
          </a:p>
        </p:txBody>
      </p:sp>
      <p:sp>
        <p:nvSpPr>
          <p:cNvPr id="683" name="Google Shape;683;p25"/>
          <p:cNvSpPr txBox="1"/>
          <p:nvPr>
            <p:ph type="ctrTitle"/>
          </p:nvPr>
        </p:nvSpPr>
        <p:spPr>
          <a:xfrm>
            <a:off x="1973400" y="980756"/>
            <a:ext cx="5197200" cy="22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 Sentiment Analysis for World Cup 2022</a:t>
            </a:r>
            <a:endParaRPr sz="4600"/>
          </a:p>
        </p:txBody>
      </p:sp>
      <p:grpSp>
        <p:nvGrpSpPr>
          <p:cNvPr id="684" name="Google Shape;684;p25"/>
          <p:cNvGrpSpPr/>
          <p:nvPr/>
        </p:nvGrpSpPr>
        <p:grpSpPr>
          <a:xfrm>
            <a:off x="2204550" y="3409109"/>
            <a:ext cx="4734900" cy="150300"/>
            <a:chOff x="951150" y="3391200"/>
            <a:chExt cx="4734900" cy="150300"/>
          </a:xfrm>
        </p:grpSpPr>
        <p:cxnSp>
          <p:nvCxnSpPr>
            <p:cNvPr id="685" name="Google Shape;685;p25"/>
            <p:cNvCxnSpPr>
              <a:stCxn id="686" idx="3"/>
              <a:endCxn id="682" idx="1"/>
            </p:cNvCxnSpPr>
            <p:nvPr/>
          </p:nvCxnSpPr>
          <p:spPr>
            <a:xfrm>
              <a:off x="1101450" y="3466350"/>
              <a:ext cx="1602900" cy="0"/>
            </a:xfrm>
            <a:prstGeom prst="straightConnector1">
              <a:avLst/>
            </a:prstGeom>
            <a:noFill/>
            <a:ln cap="flat" cmpd="sng" w="9525">
              <a:solidFill>
                <a:schemeClr val="accent1"/>
              </a:solidFill>
              <a:prstDash val="solid"/>
              <a:miter lim="8000"/>
              <a:headEnd len="med" w="med" type="none"/>
              <a:tailEnd len="med" w="med" type="none"/>
            </a:ln>
          </p:spPr>
        </p:cxnSp>
        <p:sp>
          <p:nvSpPr>
            <p:cNvPr id="687" name="Google Shape;687;p25"/>
            <p:cNvSpPr/>
            <p:nvPr/>
          </p:nvSpPr>
          <p:spPr>
            <a:xfrm>
              <a:off x="5535750" y="3391200"/>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951150" y="3391200"/>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25"/>
            <p:cNvCxnSpPr>
              <a:stCxn id="682" idx="3"/>
              <a:endCxn id="687" idx="1"/>
            </p:cNvCxnSpPr>
            <p:nvPr/>
          </p:nvCxnSpPr>
          <p:spPr>
            <a:xfrm>
              <a:off x="3932850" y="3466350"/>
              <a:ext cx="1602900" cy="0"/>
            </a:xfrm>
            <a:prstGeom prst="straightConnector1">
              <a:avLst/>
            </a:prstGeom>
            <a:noFill/>
            <a:ln cap="flat" cmpd="sng" w="9525">
              <a:solidFill>
                <a:schemeClr val="accent1"/>
              </a:solidFill>
              <a:prstDash val="solid"/>
              <a:miter lim="8000"/>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Occurrence Insights</a:t>
            </a:r>
            <a:endParaRPr/>
          </a:p>
        </p:txBody>
      </p:sp>
      <p:sp>
        <p:nvSpPr>
          <p:cNvPr id="748" name="Google Shape;748;p3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8775" lvl="0" marL="457200" rtl="0" algn="l">
              <a:spcBef>
                <a:spcPts val="0"/>
              </a:spcBef>
              <a:spcAft>
                <a:spcPts val="0"/>
              </a:spcAft>
              <a:buSzPts val="2050"/>
              <a:buChar char="-"/>
            </a:pPr>
            <a:r>
              <a:rPr lang="en" sz="2050"/>
              <a:t>Corruption is a strong and niche word to use for what is happening in Qatar, therefore, it would probably have the least mentions as it is not a direct word for what is happening. It is also important to note that there are still mentions of this, just very low amounts. </a:t>
            </a:r>
            <a:endParaRPr sz="2050"/>
          </a:p>
          <a:p>
            <a:pPr indent="-368300" lvl="0" marL="457200" rtl="0" algn="l">
              <a:spcBef>
                <a:spcPts val="0"/>
              </a:spcBef>
              <a:spcAft>
                <a:spcPts val="0"/>
              </a:spcAft>
              <a:buSzPts val="2200"/>
              <a:buChar char="-"/>
            </a:pPr>
            <a:r>
              <a:rPr lang="en" sz="2050"/>
              <a:t>Soccer is the opposite which has the most occurrences. The reasons for this could be that the topic is still linked to soccer. Furthermore, Reddit appeals to a majorly english speaking audience which means it would focus on soccer rather than a term like football.</a:t>
            </a:r>
            <a:endParaRPr sz="20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35"/>
          <p:cNvSpPr txBox="1"/>
          <p:nvPr>
            <p:ph type="title"/>
          </p:nvPr>
        </p:nvSpPr>
        <p:spPr>
          <a:xfrm>
            <a:off x="720000" y="302306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754" name="Google Shape;754;p35"/>
          <p:cNvSpPr txBox="1"/>
          <p:nvPr>
            <p:ph idx="1" type="subTitle"/>
          </p:nvPr>
        </p:nvSpPr>
        <p:spPr>
          <a:xfrm>
            <a:off x="720000" y="3480263"/>
            <a:ext cx="23364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TFIDF vector representing each post </a:t>
            </a:r>
            <a:endParaRPr/>
          </a:p>
        </p:txBody>
      </p:sp>
      <p:sp>
        <p:nvSpPr>
          <p:cNvPr id="755" name="Google Shape;755;p35"/>
          <p:cNvSpPr txBox="1"/>
          <p:nvPr>
            <p:ph idx="2" type="title"/>
          </p:nvPr>
        </p:nvSpPr>
        <p:spPr>
          <a:xfrm>
            <a:off x="3403800" y="30723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 to predict</a:t>
            </a:r>
            <a:endParaRPr/>
          </a:p>
        </p:txBody>
      </p:sp>
      <p:sp>
        <p:nvSpPr>
          <p:cNvPr id="756" name="Google Shape;756;p35"/>
          <p:cNvSpPr txBox="1"/>
          <p:nvPr>
            <p:ph idx="3" type="subTitle"/>
          </p:nvPr>
        </p:nvSpPr>
        <p:spPr>
          <a:xfrm>
            <a:off x="3403800" y="3414438"/>
            <a:ext cx="23364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200"/>
              <a:t>Virality”: sum of post ‘score’ and number of comments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Split into two categories:</a:t>
            </a:r>
            <a:endParaRPr sz="1200"/>
          </a:p>
          <a:p>
            <a:pPr indent="-304800" lvl="0" marL="457200" rtl="0" algn="l">
              <a:spcBef>
                <a:spcPts val="0"/>
              </a:spcBef>
              <a:spcAft>
                <a:spcPts val="0"/>
              </a:spcAft>
              <a:buSzPts val="1200"/>
              <a:buChar char="-"/>
            </a:pPr>
            <a:r>
              <a:rPr lang="en" sz="1200"/>
              <a:t>Not viral (score &lt; 2)</a:t>
            </a:r>
            <a:endParaRPr sz="1200"/>
          </a:p>
          <a:p>
            <a:pPr indent="-304800" lvl="0" marL="457200" rtl="0" algn="l">
              <a:spcBef>
                <a:spcPts val="0"/>
              </a:spcBef>
              <a:spcAft>
                <a:spcPts val="0"/>
              </a:spcAft>
              <a:buSzPts val="1200"/>
              <a:buChar char="-"/>
            </a:pPr>
            <a:r>
              <a:rPr lang="en" sz="1200"/>
              <a:t>Viral (score &gt; 50</a:t>
            </a:r>
            <a:r>
              <a:rPr lang="en" sz="1200"/>
              <a:t>) </a:t>
            </a:r>
            <a:endParaRPr sz="1200"/>
          </a:p>
          <a:p>
            <a:pPr indent="0" lvl="0" marL="0" rtl="0" algn="l">
              <a:spcBef>
                <a:spcPts val="0"/>
              </a:spcBef>
              <a:spcAft>
                <a:spcPts val="0"/>
              </a:spcAft>
              <a:buNone/>
            </a:pPr>
            <a:r>
              <a:rPr lang="en" sz="1200"/>
              <a:t>Needed to balance size of classes!!</a:t>
            </a:r>
            <a:endParaRPr sz="1200"/>
          </a:p>
        </p:txBody>
      </p:sp>
      <p:sp>
        <p:nvSpPr>
          <p:cNvPr id="757" name="Google Shape;757;p35"/>
          <p:cNvSpPr txBox="1"/>
          <p:nvPr>
            <p:ph idx="4" type="title"/>
          </p:nvPr>
        </p:nvSpPr>
        <p:spPr>
          <a:xfrm>
            <a:off x="6087600" y="30723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758" name="Google Shape;758;p35"/>
          <p:cNvSpPr txBox="1"/>
          <p:nvPr>
            <p:ph idx="5" type="subTitle"/>
          </p:nvPr>
        </p:nvSpPr>
        <p:spPr>
          <a:xfrm>
            <a:off x="6087600" y="3480263"/>
            <a:ext cx="23364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Whether a </a:t>
            </a:r>
            <a:r>
              <a:rPr lang="en" sz="1200"/>
              <a:t>post belongs to category 0 (not viral) or category 1 (viral) </a:t>
            </a:r>
            <a:endParaRPr/>
          </a:p>
        </p:txBody>
      </p:sp>
      <p:sp>
        <p:nvSpPr>
          <p:cNvPr id="759" name="Google Shape;759;p35"/>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760" name="Google Shape;760;p35"/>
          <p:cNvSpPr txBox="1"/>
          <p:nvPr>
            <p:ph idx="4" type="title"/>
          </p:nvPr>
        </p:nvSpPr>
        <p:spPr>
          <a:xfrm>
            <a:off x="3484900" y="1165413"/>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a:t>
            </a:r>
            <a:endParaRPr/>
          </a:p>
        </p:txBody>
      </p:sp>
      <p:sp>
        <p:nvSpPr>
          <p:cNvPr id="761" name="Google Shape;761;p35"/>
          <p:cNvSpPr txBox="1"/>
          <p:nvPr>
            <p:ph idx="5" type="subTitle"/>
          </p:nvPr>
        </p:nvSpPr>
        <p:spPr>
          <a:xfrm>
            <a:off x="1128375" y="1534125"/>
            <a:ext cx="7390800" cy="73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Predict whether a world cup related reddit post will be ‘viral’ or not </a:t>
            </a:r>
            <a:r>
              <a:rPr lang="en" sz="1200"/>
              <a:t>based</a:t>
            </a:r>
            <a:r>
              <a:rPr lang="en" sz="1200"/>
              <a:t> on its content. </a:t>
            </a:r>
            <a:endParaRPr sz="1200"/>
          </a:p>
          <a:p>
            <a:pPr indent="-317500" lvl="0" marL="457200" rtl="0" algn="l">
              <a:spcBef>
                <a:spcPts val="0"/>
              </a:spcBef>
              <a:spcAft>
                <a:spcPts val="0"/>
              </a:spcAft>
              <a:buSzPts val="1400"/>
              <a:buChar char="-"/>
            </a:pPr>
            <a:r>
              <a:rPr lang="en" sz="1200"/>
              <a:t>Analyze model feature importance to determine what words are most related to predicting viral content.</a:t>
            </a:r>
            <a:endParaRPr sz="1200"/>
          </a:p>
          <a:p>
            <a:pPr indent="-317500" lvl="0" marL="457200" rtl="0" algn="l">
              <a:spcBef>
                <a:spcPts val="0"/>
              </a:spcBef>
              <a:spcAft>
                <a:spcPts val="0"/>
              </a:spcAft>
              <a:buSzPts val="1400"/>
              <a:buChar char="-"/>
            </a:pPr>
            <a:r>
              <a:rPr lang="en" sz="1200"/>
              <a:t>Do for both Qatar and Russia  and compare</a:t>
            </a:r>
            <a:endParaRPr/>
          </a:p>
        </p:txBody>
      </p:sp>
      <p:pic>
        <p:nvPicPr>
          <p:cNvPr id="762" name="Google Shape;762;p35"/>
          <p:cNvPicPr preferRelativeResize="0"/>
          <p:nvPr/>
        </p:nvPicPr>
        <p:blipFill>
          <a:blip r:embed="rId3">
            <a:alphaModFix/>
          </a:blip>
          <a:stretch>
            <a:fillRect/>
          </a:stretch>
        </p:blipFill>
        <p:spPr>
          <a:xfrm>
            <a:off x="7484875" y="273000"/>
            <a:ext cx="1485674" cy="111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6"/>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(RF) Russia</a:t>
            </a:r>
            <a:endParaRPr/>
          </a:p>
        </p:txBody>
      </p:sp>
      <p:pic>
        <p:nvPicPr>
          <p:cNvPr id="768" name="Google Shape;768;p36"/>
          <p:cNvPicPr preferRelativeResize="0"/>
          <p:nvPr/>
        </p:nvPicPr>
        <p:blipFill rotWithShape="1">
          <a:blip r:embed="rId3">
            <a:alphaModFix/>
          </a:blip>
          <a:srcRect b="32226" l="0" r="44558" t="0"/>
          <a:stretch/>
        </p:blipFill>
        <p:spPr>
          <a:xfrm>
            <a:off x="324450" y="2106950"/>
            <a:ext cx="3295200" cy="929600"/>
          </a:xfrm>
          <a:prstGeom prst="rect">
            <a:avLst/>
          </a:prstGeom>
          <a:noFill/>
          <a:ln>
            <a:noFill/>
          </a:ln>
        </p:spPr>
      </p:pic>
      <p:pic>
        <p:nvPicPr>
          <p:cNvPr id="769" name="Google Shape;769;p36"/>
          <p:cNvPicPr preferRelativeResize="0"/>
          <p:nvPr/>
        </p:nvPicPr>
        <p:blipFill>
          <a:blip r:embed="rId4">
            <a:alphaModFix/>
          </a:blip>
          <a:stretch>
            <a:fillRect/>
          </a:stretch>
        </p:blipFill>
        <p:spPr>
          <a:xfrm>
            <a:off x="3985875" y="971845"/>
            <a:ext cx="4826301" cy="38668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7"/>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(RF) Qatar</a:t>
            </a:r>
            <a:endParaRPr/>
          </a:p>
        </p:txBody>
      </p:sp>
      <p:pic>
        <p:nvPicPr>
          <p:cNvPr id="775" name="Google Shape;775;p37"/>
          <p:cNvPicPr preferRelativeResize="0"/>
          <p:nvPr/>
        </p:nvPicPr>
        <p:blipFill>
          <a:blip r:embed="rId3">
            <a:alphaModFix/>
          </a:blip>
          <a:stretch>
            <a:fillRect/>
          </a:stretch>
        </p:blipFill>
        <p:spPr>
          <a:xfrm>
            <a:off x="3790900" y="923970"/>
            <a:ext cx="4526524" cy="3866853"/>
          </a:xfrm>
          <a:prstGeom prst="rect">
            <a:avLst/>
          </a:prstGeom>
          <a:noFill/>
          <a:ln>
            <a:noFill/>
          </a:ln>
        </p:spPr>
      </p:pic>
      <p:pic>
        <p:nvPicPr>
          <p:cNvPr id="776" name="Google Shape;776;p37"/>
          <p:cNvPicPr preferRelativeResize="0"/>
          <p:nvPr/>
        </p:nvPicPr>
        <p:blipFill>
          <a:blip r:embed="rId4">
            <a:alphaModFix/>
          </a:blip>
          <a:stretch>
            <a:fillRect/>
          </a:stretch>
        </p:blipFill>
        <p:spPr>
          <a:xfrm>
            <a:off x="384275" y="2024554"/>
            <a:ext cx="3063301" cy="465100"/>
          </a:xfrm>
          <a:prstGeom prst="rect">
            <a:avLst/>
          </a:prstGeom>
          <a:noFill/>
          <a:ln>
            <a:noFill/>
          </a:ln>
        </p:spPr>
      </p:pic>
      <p:pic>
        <p:nvPicPr>
          <p:cNvPr id="777" name="Google Shape;777;p37"/>
          <p:cNvPicPr preferRelativeResize="0"/>
          <p:nvPr/>
        </p:nvPicPr>
        <p:blipFill>
          <a:blip r:embed="rId5">
            <a:alphaModFix/>
          </a:blip>
          <a:stretch>
            <a:fillRect/>
          </a:stretch>
        </p:blipFill>
        <p:spPr>
          <a:xfrm>
            <a:off x="384275" y="2489650"/>
            <a:ext cx="3063299" cy="555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8"/>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(RF)</a:t>
            </a:r>
            <a:endParaRPr/>
          </a:p>
        </p:txBody>
      </p:sp>
      <p:pic>
        <p:nvPicPr>
          <p:cNvPr id="783" name="Google Shape;783;p38"/>
          <p:cNvPicPr preferRelativeResize="0"/>
          <p:nvPr/>
        </p:nvPicPr>
        <p:blipFill>
          <a:blip r:embed="rId3">
            <a:alphaModFix/>
          </a:blip>
          <a:stretch>
            <a:fillRect/>
          </a:stretch>
        </p:blipFill>
        <p:spPr>
          <a:xfrm>
            <a:off x="93675" y="1263973"/>
            <a:ext cx="4295068" cy="3310226"/>
          </a:xfrm>
          <a:prstGeom prst="rect">
            <a:avLst/>
          </a:prstGeom>
          <a:noFill/>
          <a:ln>
            <a:noFill/>
          </a:ln>
        </p:spPr>
      </p:pic>
      <p:pic>
        <p:nvPicPr>
          <p:cNvPr id="784" name="Google Shape;784;p38"/>
          <p:cNvPicPr preferRelativeResize="0"/>
          <p:nvPr/>
        </p:nvPicPr>
        <p:blipFill>
          <a:blip r:embed="rId4">
            <a:alphaModFix/>
          </a:blip>
          <a:stretch>
            <a:fillRect/>
          </a:stretch>
        </p:blipFill>
        <p:spPr>
          <a:xfrm>
            <a:off x="4833000" y="1269693"/>
            <a:ext cx="4295076" cy="3304506"/>
          </a:xfrm>
          <a:prstGeom prst="rect">
            <a:avLst/>
          </a:prstGeom>
          <a:noFill/>
          <a:ln>
            <a:noFill/>
          </a:ln>
        </p:spPr>
      </p:pic>
      <p:cxnSp>
        <p:nvCxnSpPr>
          <p:cNvPr id="785" name="Google Shape;785;p38"/>
          <p:cNvCxnSpPr>
            <a:stCxn id="783" idx="3"/>
            <a:endCxn id="784" idx="1"/>
          </p:cNvCxnSpPr>
          <p:nvPr/>
        </p:nvCxnSpPr>
        <p:spPr>
          <a:xfrm>
            <a:off x="4388743" y="2919086"/>
            <a:ext cx="444300" cy="30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9"/>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Insights</a:t>
            </a:r>
            <a:endParaRPr/>
          </a:p>
        </p:txBody>
      </p:sp>
      <p:sp>
        <p:nvSpPr>
          <p:cNvPr id="791" name="Google Shape;791;p3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750"/>
              <a:t>Within both feature importance graphs we can see that the own country has the strongest importance which we can use as a control for the graph. On Russia’s graph we can see that there’s not much mention other than the logistics and technicality of the graph.</a:t>
            </a:r>
            <a:endParaRPr sz="1750"/>
          </a:p>
          <a:p>
            <a:pPr indent="-349250" lvl="0" marL="457200" rtl="0" algn="l">
              <a:lnSpc>
                <a:spcPct val="115000"/>
              </a:lnSpc>
              <a:spcBef>
                <a:spcPts val="0"/>
              </a:spcBef>
              <a:spcAft>
                <a:spcPts val="0"/>
              </a:spcAft>
              <a:buSzPts val="1900"/>
              <a:buChar char="-"/>
            </a:pPr>
            <a:r>
              <a:rPr lang="en" sz="1750"/>
              <a:t>However, it is an entirely different story for Qatar: terms like ‘migrant’ or ‘die’ hold a medium level of importance over the words which is interesting since that means we can chalk up some correlation between the two topics.</a:t>
            </a:r>
            <a:endParaRPr sz="17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0"/>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97" name="Google Shape;797;p4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50"/>
              <a:t>Our sentiment analysis of the 2022 FIFA Qatar World Cup shows the majority online comments reflect excitement and anticipation for the tournament right now through the occurrence of words. </a:t>
            </a:r>
            <a:endParaRPr sz="1550"/>
          </a:p>
          <a:p>
            <a:pPr indent="0" lvl="0" marL="457200" rtl="0" algn="l">
              <a:spcBef>
                <a:spcPts val="0"/>
              </a:spcBef>
              <a:spcAft>
                <a:spcPts val="0"/>
              </a:spcAft>
              <a:buNone/>
            </a:pPr>
            <a:r>
              <a:t/>
            </a:r>
            <a:endParaRPr sz="1550"/>
          </a:p>
          <a:p>
            <a:pPr indent="-336550" lvl="0" marL="457200" rtl="0" algn="l">
              <a:spcBef>
                <a:spcPts val="0"/>
              </a:spcBef>
              <a:spcAft>
                <a:spcPts val="0"/>
              </a:spcAft>
              <a:buSzPts val="1700"/>
              <a:buChar char="●"/>
            </a:pPr>
            <a:r>
              <a:rPr lang="en" sz="1550"/>
              <a:t>However, there are also a significant number of negative sentiments, mostly centered around the issue of human rights and the treatment of migrant workers in Qatar discussed in this post.</a:t>
            </a:r>
            <a:endParaRPr sz="1550"/>
          </a:p>
          <a:p>
            <a:pPr indent="0" lvl="0" marL="457200" rtl="0" algn="l">
              <a:spcBef>
                <a:spcPts val="0"/>
              </a:spcBef>
              <a:spcAft>
                <a:spcPts val="0"/>
              </a:spcAft>
              <a:buNone/>
            </a:pPr>
            <a:r>
              <a:rPr lang="en" sz="1550"/>
              <a:t> </a:t>
            </a:r>
            <a:endParaRPr sz="1550"/>
          </a:p>
          <a:p>
            <a:pPr indent="-336550" lvl="0" marL="457200" rtl="0" algn="l">
              <a:spcBef>
                <a:spcPts val="0"/>
              </a:spcBef>
              <a:spcAft>
                <a:spcPts val="0"/>
              </a:spcAft>
              <a:buSzPts val="1700"/>
              <a:buChar char="●"/>
            </a:pPr>
            <a:r>
              <a:rPr b="1" lang="en" sz="1550"/>
              <a:t>Overall, it seems that the World Cup is generating a mixed response among the public.</a:t>
            </a:r>
            <a:endParaRPr b="1" sz="155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1"/>
          <p:cNvSpPr txBox="1"/>
          <p:nvPr>
            <p:ph type="title"/>
          </p:nvPr>
        </p:nvSpPr>
        <p:spPr>
          <a:xfrm>
            <a:off x="1388100" y="980438"/>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t>YOU</a:t>
            </a:r>
            <a:endParaRPr/>
          </a:p>
        </p:txBody>
      </p:sp>
      <p:sp>
        <p:nvSpPr>
          <p:cNvPr id="803" name="Google Shape;803;p41"/>
          <p:cNvSpPr txBox="1"/>
          <p:nvPr>
            <p:ph idx="1" type="subTitle"/>
          </p:nvPr>
        </p:nvSpPr>
        <p:spPr>
          <a:xfrm>
            <a:off x="4030800" y="3753563"/>
            <a:ext cx="10824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cxnSp>
        <p:nvCxnSpPr>
          <p:cNvPr id="804" name="Google Shape;804;p41"/>
          <p:cNvCxnSpPr>
            <a:stCxn id="805" idx="3"/>
            <a:endCxn id="803" idx="1"/>
          </p:cNvCxnSpPr>
          <p:nvPr/>
        </p:nvCxnSpPr>
        <p:spPr>
          <a:xfrm>
            <a:off x="2507250" y="3958313"/>
            <a:ext cx="1523700" cy="0"/>
          </a:xfrm>
          <a:prstGeom prst="straightConnector1">
            <a:avLst/>
          </a:prstGeom>
          <a:noFill/>
          <a:ln cap="flat" cmpd="sng" w="9525">
            <a:solidFill>
              <a:schemeClr val="accent1"/>
            </a:solidFill>
            <a:prstDash val="solid"/>
            <a:miter lim="8000"/>
            <a:headEnd len="med" w="med" type="none"/>
            <a:tailEnd len="med" w="med" type="none"/>
          </a:ln>
        </p:spPr>
      </p:cxnSp>
      <p:sp>
        <p:nvSpPr>
          <p:cNvPr id="806" name="Google Shape;806;p41"/>
          <p:cNvSpPr/>
          <p:nvPr/>
        </p:nvSpPr>
        <p:spPr>
          <a:xfrm>
            <a:off x="6636750" y="3883163"/>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2356950" y="3883163"/>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41"/>
          <p:cNvCxnSpPr>
            <a:stCxn id="803" idx="3"/>
            <a:endCxn id="806" idx="1"/>
          </p:cNvCxnSpPr>
          <p:nvPr/>
        </p:nvCxnSpPr>
        <p:spPr>
          <a:xfrm>
            <a:off x="5113200" y="3958313"/>
            <a:ext cx="1523700" cy="0"/>
          </a:xfrm>
          <a:prstGeom prst="straightConnector1">
            <a:avLst/>
          </a:prstGeom>
          <a:noFill/>
          <a:ln cap="flat" cmpd="sng" w="9525">
            <a:solidFill>
              <a:schemeClr val="accent1"/>
            </a:solidFill>
            <a:prstDash val="solid"/>
            <a:miter lim="8000"/>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6"/>
          <p:cNvSpPr txBox="1"/>
          <p:nvPr>
            <p:ph idx="6" type="title"/>
          </p:nvPr>
        </p:nvSpPr>
        <p:spPr>
          <a:xfrm>
            <a:off x="720000" y="60009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4" name="Google Shape;694;p26"/>
          <p:cNvSpPr txBox="1"/>
          <p:nvPr/>
        </p:nvSpPr>
        <p:spPr>
          <a:xfrm>
            <a:off x="720000" y="1464600"/>
            <a:ext cx="77040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Since the bid announcement of the World Cup location, 6,500 migrant workers from South Asia have died, but Qatar has told people that those people were working on projects unrelated to the stadium.</a:t>
            </a:r>
            <a:endParaRPr sz="2000">
              <a:solidFill>
                <a:schemeClr val="accent1"/>
              </a:solidFill>
              <a:latin typeface="Oswald"/>
              <a:ea typeface="Oswald"/>
              <a:cs typeface="Oswald"/>
              <a:sym typeface="Oswald"/>
            </a:endParaRPr>
          </a:p>
          <a:p>
            <a:pPr indent="-355600" lvl="0" marL="457200" rtl="0" algn="l">
              <a:lnSpc>
                <a:spcPct val="115000"/>
              </a:lnSpc>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It is confirmed that between the 2014 to 2020 construction, 37 of the laborers working on the stadium passed away.</a:t>
            </a:r>
            <a:endParaRPr sz="2000">
              <a:solidFill>
                <a:schemeClr val="accent1"/>
              </a:solidFill>
              <a:latin typeface="Oswald"/>
              <a:ea typeface="Oswald"/>
              <a:cs typeface="Oswald"/>
              <a:sym typeface="Oswald"/>
            </a:endParaRPr>
          </a:p>
          <a:p>
            <a:pPr indent="-355600" lvl="0" marL="457200" rtl="0" algn="l">
              <a:lnSpc>
                <a:spcPct val="115000"/>
              </a:lnSpc>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Since then, Qatar has made changes to its worker protections stopping them to work in extreme heat environments.</a:t>
            </a:r>
            <a:endParaRPr sz="2000">
              <a:solidFill>
                <a:schemeClr val="accent1"/>
              </a:solidFill>
              <a:latin typeface="Oswald"/>
              <a:ea typeface="Oswald"/>
              <a:cs typeface="Oswald"/>
              <a:sym typeface="Oswald"/>
            </a:endParaRPr>
          </a:p>
          <a:p>
            <a:pPr indent="-355600" lvl="0" marL="457200" rtl="0" algn="l">
              <a:lnSpc>
                <a:spcPct val="115000"/>
              </a:lnSpc>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This report brought about a lot of discussions of the ethics of the World Cup and FIFA which is why we’re choosing to measure public opinion of the World Cup.</a:t>
            </a:r>
            <a:endParaRPr sz="2000">
              <a:solidFill>
                <a:schemeClr val="accent1"/>
              </a:solidFill>
              <a:latin typeface="Oswald"/>
              <a:ea typeface="Oswald"/>
              <a:cs typeface="Oswald"/>
              <a:sym typeface="Oswald"/>
            </a:endParaRPr>
          </a:p>
        </p:txBody>
      </p:sp>
      <p:pic>
        <p:nvPicPr>
          <p:cNvPr id="695" name="Google Shape;695;p26"/>
          <p:cNvPicPr preferRelativeResize="0"/>
          <p:nvPr/>
        </p:nvPicPr>
        <p:blipFill>
          <a:blip r:embed="rId3">
            <a:alphaModFix/>
          </a:blip>
          <a:stretch>
            <a:fillRect/>
          </a:stretch>
        </p:blipFill>
        <p:spPr>
          <a:xfrm>
            <a:off x="6935850" y="97200"/>
            <a:ext cx="2123400" cy="136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27"/>
          <p:cNvSpPr txBox="1"/>
          <p:nvPr>
            <p:ph idx="6" type="title"/>
          </p:nvPr>
        </p:nvSpPr>
        <p:spPr>
          <a:xfrm>
            <a:off x="720000" y="60009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1" name="Google Shape;701;p27"/>
          <p:cNvSpPr txBox="1"/>
          <p:nvPr/>
        </p:nvSpPr>
        <p:spPr>
          <a:xfrm>
            <a:off x="720000" y="1555800"/>
            <a:ext cx="7704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How do sentiments expressed towards the 2022 Qatar World Cup compare to sentiments expressed towards the 2018 Russia World Cup?</a:t>
            </a:r>
            <a:endParaRPr sz="2000">
              <a:solidFill>
                <a:schemeClr val="accent1"/>
              </a:solidFill>
              <a:latin typeface="Oswald"/>
              <a:ea typeface="Oswald"/>
              <a:cs typeface="Oswald"/>
              <a:sym typeface="Oswald"/>
            </a:endParaRPr>
          </a:p>
          <a:p>
            <a:pPr indent="0" lvl="0" marL="0" rtl="0" algn="l">
              <a:spcBef>
                <a:spcPts val="0"/>
              </a:spcBef>
              <a:spcAft>
                <a:spcPts val="0"/>
              </a:spcAft>
              <a:buNone/>
            </a:pPr>
            <a:r>
              <a:t/>
            </a:r>
            <a:endParaRPr sz="2000">
              <a:solidFill>
                <a:schemeClr val="accent1"/>
              </a:solidFill>
              <a:latin typeface="Oswald"/>
              <a:ea typeface="Oswald"/>
              <a:cs typeface="Oswald"/>
              <a:sym typeface="Oswald"/>
            </a:endParaRPr>
          </a:p>
          <a:p>
            <a:pPr indent="0" lvl="0" marL="0" rtl="0" algn="l">
              <a:spcBef>
                <a:spcPts val="0"/>
              </a:spcBef>
              <a:spcAft>
                <a:spcPts val="0"/>
              </a:spcAft>
              <a:buNone/>
            </a:pPr>
            <a:r>
              <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How have sentiments expressed towards the 2022 Qatar World Cup changed over time (since it was announced to present day?) </a:t>
            </a:r>
            <a:endParaRPr sz="2000">
              <a:solidFill>
                <a:schemeClr val="accen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8"/>
          <p:cNvSpPr txBox="1"/>
          <p:nvPr>
            <p:ph idx="6" type="title"/>
          </p:nvPr>
        </p:nvSpPr>
        <p:spPr>
          <a:xfrm>
            <a:off x="720000" y="60009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7" name="Google Shape;707;p28"/>
          <p:cNvSpPr txBox="1"/>
          <p:nvPr/>
        </p:nvSpPr>
        <p:spPr>
          <a:xfrm>
            <a:off x="720000" y="1555800"/>
            <a:ext cx="77040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Reddit</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Reddit API (Pushshift)</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Vader Sentiment Analysis</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Scikit Learn (RF)</a:t>
            </a:r>
            <a:endParaRPr sz="2000">
              <a:solidFill>
                <a:schemeClr val="accent1"/>
              </a:solidFill>
              <a:latin typeface="Oswald"/>
              <a:ea typeface="Oswald"/>
              <a:cs typeface="Oswald"/>
              <a:sym typeface="Oswald"/>
            </a:endParaRPr>
          </a:p>
        </p:txBody>
      </p:sp>
      <p:pic>
        <p:nvPicPr>
          <p:cNvPr id="708" name="Google Shape;708;p28"/>
          <p:cNvPicPr preferRelativeResize="0"/>
          <p:nvPr/>
        </p:nvPicPr>
        <p:blipFill>
          <a:blip r:embed="rId3">
            <a:alphaModFix/>
          </a:blip>
          <a:stretch>
            <a:fillRect/>
          </a:stretch>
        </p:blipFill>
        <p:spPr>
          <a:xfrm>
            <a:off x="6267506" y="1571986"/>
            <a:ext cx="2500069" cy="862450"/>
          </a:xfrm>
          <a:prstGeom prst="rect">
            <a:avLst/>
          </a:prstGeom>
          <a:noFill/>
          <a:ln>
            <a:noFill/>
          </a:ln>
        </p:spPr>
      </p:pic>
      <p:pic>
        <p:nvPicPr>
          <p:cNvPr id="709" name="Google Shape;709;p28"/>
          <p:cNvPicPr preferRelativeResize="0"/>
          <p:nvPr/>
        </p:nvPicPr>
        <p:blipFill rotWithShape="1">
          <a:blip r:embed="rId4">
            <a:alphaModFix/>
          </a:blip>
          <a:srcRect b="23163" l="0" r="0" t="24049"/>
          <a:stretch/>
        </p:blipFill>
        <p:spPr>
          <a:xfrm>
            <a:off x="3209684" y="3180025"/>
            <a:ext cx="3082790" cy="1627350"/>
          </a:xfrm>
          <a:prstGeom prst="rect">
            <a:avLst/>
          </a:prstGeom>
          <a:noFill/>
          <a:ln>
            <a:noFill/>
          </a:ln>
        </p:spPr>
      </p:pic>
      <p:pic>
        <p:nvPicPr>
          <p:cNvPr id="710" name="Google Shape;710;p28"/>
          <p:cNvPicPr preferRelativeResize="0"/>
          <p:nvPr/>
        </p:nvPicPr>
        <p:blipFill>
          <a:blip r:embed="rId5">
            <a:alphaModFix/>
          </a:blip>
          <a:stretch>
            <a:fillRect/>
          </a:stretch>
        </p:blipFill>
        <p:spPr>
          <a:xfrm>
            <a:off x="4938325" y="1571987"/>
            <a:ext cx="1329170" cy="862450"/>
          </a:xfrm>
          <a:prstGeom prst="rect">
            <a:avLst/>
          </a:prstGeom>
          <a:noFill/>
          <a:ln>
            <a:noFill/>
          </a:ln>
        </p:spPr>
      </p:pic>
      <p:pic>
        <p:nvPicPr>
          <p:cNvPr id="711" name="Google Shape;711;p28"/>
          <p:cNvPicPr preferRelativeResize="0"/>
          <p:nvPr/>
        </p:nvPicPr>
        <p:blipFill rotWithShape="1">
          <a:blip r:embed="rId6">
            <a:alphaModFix/>
          </a:blip>
          <a:srcRect b="0" l="0" r="46766" t="0"/>
          <a:stretch/>
        </p:blipFill>
        <p:spPr>
          <a:xfrm>
            <a:off x="6292475" y="3239200"/>
            <a:ext cx="2475100" cy="1568175"/>
          </a:xfrm>
          <a:prstGeom prst="rect">
            <a:avLst/>
          </a:prstGeom>
          <a:noFill/>
          <a:ln>
            <a:noFill/>
          </a:ln>
        </p:spPr>
      </p:pic>
      <p:pic>
        <p:nvPicPr>
          <p:cNvPr id="712" name="Google Shape;712;p28"/>
          <p:cNvPicPr preferRelativeResize="0"/>
          <p:nvPr/>
        </p:nvPicPr>
        <p:blipFill rotWithShape="1">
          <a:blip r:embed="rId7">
            <a:alphaModFix/>
          </a:blip>
          <a:srcRect b="25173" l="0" r="0" t="28491"/>
          <a:stretch/>
        </p:blipFill>
        <p:spPr>
          <a:xfrm>
            <a:off x="5107325" y="2434425"/>
            <a:ext cx="3660250" cy="80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9"/>
          <p:cNvSpPr txBox="1"/>
          <p:nvPr>
            <p:ph idx="6" type="title"/>
          </p:nvPr>
        </p:nvSpPr>
        <p:spPr>
          <a:xfrm>
            <a:off x="720000" y="60009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etc.</a:t>
            </a:r>
            <a:endParaRPr/>
          </a:p>
        </p:txBody>
      </p:sp>
      <p:sp>
        <p:nvSpPr>
          <p:cNvPr id="718" name="Google Shape;718;p29"/>
          <p:cNvSpPr txBox="1"/>
          <p:nvPr/>
        </p:nvSpPr>
        <p:spPr>
          <a:xfrm>
            <a:off x="720000" y="1555800"/>
            <a:ext cx="7704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Pushshift API → scraping Reddit Data to get posts</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Cleaning and Saving Data</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Analyzing (Sentiment Intensity Analyzer, RF, Word Occurence)</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Visualize (Matplotlib)</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Compare with World Cup media coverage</a:t>
            </a:r>
            <a:endParaRPr sz="2000">
              <a:solidFill>
                <a:schemeClr val="accent1"/>
              </a:solidFill>
              <a:latin typeface="Oswald"/>
              <a:ea typeface="Oswald"/>
              <a:cs typeface="Oswald"/>
              <a:sym typeface="Oswald"/>
            </a:endParaRPr>
          </a:p>
          <a:p>
            <a:pPr indent="-355600" lvl="0" marL="457200" rtl="0" algn="l">
              <a:spcBef>
                <a:spcPts val="0"/>
              </a:spcBef>
              <a:spcAft>
                <a:spcPts val="0"/>
              </a:spcAft>
              <a:buClr>
                <a:schemeClr val="accent1"/>
              </a:buClr>
              <a:buSzPts val="2000"/>
              <a:buFont typeface="Oswald"/>
              <a:buChar char="●"/>
            </a:pPr>
            <a:r>
              <a:rPr lang="en" sz="2000">
                <a:solidFill>
                  <a:schemeClr val="accent1"/>
                </a:solidFill>
                <a:latin typeface="Oswald"/>
                <a:ea typeface="Oswald"/>
                <a:cs typeface="Oswald"/>
                <a:sym typeface="Oswald"/>
              </a:rPr>
              <a:t>Summarize findings in blog post</a:t>
            </a:r>
            <a:endParaRPr sz="2000">
              <a:solidFill>
                <a:schemeClr val="accen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30"/>
          <p:cNvSpPr txBox="1"/>
          <p:nvPr>
            <p:ph type="title"/>
          </p:nvPr>
        </p:nvSpPr>
        <p:spPr>
          <a:xfrm>
            <a:off x="685200" y="1833450"/>
            <a:ext cx="7773600" cy="14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Insights &amp;</a:t>
            </a:r>
            <a:endParaRPr/>
          </a:p>
          <a:p>
            <a:pPr indent="0" lvl="0" marL="0" rtl="0" algn="ctr">
              <a:spcBef>
                <a:spcPts val="0"/>
              </a:spcBef>
              <a:spcAft>
                <a:spcPts val="0"/>
              </a:spcAft>
              <a:buNone/>
            </a:pPr>
            <a:r>
              <a:rPr lang="en"/>
              <a:t>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1"/>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(Sentiment Analysis)</a:t>
            </a:r>
            <a:endParaRPr/>
          </a:p>
        </p:txBody>
      </p:sp>
      <p:pic>
        <p:nvPicPr>
          <p:cNvPr id="729" name="Google Shape;729;p31"/>
          <p:cNvPicPr preferRelativeResize="0"/>
          <p:nvPr/>
        </p:nvPicPr>
        <p:blipFill>
          <a:blip r:embed="rId3">
            <a:alphaModFix/>
          </a:blip>
          <a:stretch>
            <a:fillRect/>
          </a:stretch>
        </p:blipFill>
        <p:spPr>
          <a:xfrm>
            <a:off x="639425" y="1462425"/>
            <a:ext cx="5856125" cy="3189150"/>
          </a:xfrm>
          <a:prstGeom prst="rect">
            <a:avLst/>
          </a:prstGeom>
          <a:noFill/>
          <a:ln>
            <a:noFill/>
          </a:ln>
        </p:spPr>
      </p:pic>
      <p:sp>
        <p:nvSpPr>
          <p:cNvPr id="730" name="Google Shape;730;p31"/>
          <p:cNvSpPr txBox="1"/>
          <p:nvPr/>
        </p:nvSpPr>
        <p:spPr>
          <a:xfrm>
            <a:off x="6864300" y="1462425"/>
            <a:ext cx="2115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Barlow"/>
                <a:ea typeface="Barlow"/>
                <a:cs typeface="Barlow"/>
                <a:sym typeface="Barlow"/>
              </a:rPr>
              <a:t>- Using VADER</a:t>
            </a:r>
            <a:endParaRPr>
              <a:solidFill>
                <a:schemeClr val="accent1"/>
              </a:solidFill>
              <a:latin typeface="Barlow"/>
              <a:ea typeface="Barlow"/>
              <a:cs typeface="Barlow"/>
              <a:sym typeface="Barlow"/>
            </a:endParaRPr>
          </a:p>
          <a:p>
            <a:pPr indent="0" lvl="0" marL="0" rtl="0" algn="l">
              <a:spcBef>
                <a:spcPts val="0"/>
              </a:spcBef>
              <a:spcAft>
                <a:spcPts val="0"/>
              </a:spcAft>
              <a:buNone/>
            </a:pPr>
            <a:r>
              <a:t/>
            </a:r>
            <a:endParaRPr>
              <a:solidFill>
                <a:schemeClr val="accent1"/>
              </a:solidFill>
              <a:latin typeface="Barlow"/>
              <a:ea typeface="Barlow"/>
              <a:cs typeface="Barlow"/>
              <a:sym typeface="Barlow"/>
            </a:endParaRPr>
          </a:p>
          <a:p>
            <a:pPr indent="0" lvl="0" marL="0" rtl="0" algn="l">
              <a:spcBef>
                <a:spcPts val="0"/>
              </a:spcBef>
              <a:spcAft>
                <a:spcPts val="0"/>
              </a:spcAft>
              <a:buNone/>
            </a:pPr>
            <a:r>
              <a:rPr lang="en">
                <a:solidFill>
                  <a:schemeClr val="accent1"/>
                </a:solidFill>
                <a:latin typeface="Barlow"/>
                <a:ea typeface="Barlow"/>
                <a:cs typeface="Barlow"/>
                <a:sym typeface="Barlow"/>
              </a:rPr>
              <a:t>- Calculate</a:t>
            </a:r>
            <a:endParaRPr>
              <a:solidFill>
                <a:schemeClr val="accent1"/>
              </a:solidFill>
              <a:latin typeface="Barlow"/>
              <a:ea typeface="Barlow"/>
              <a:cs typeface="Barlow"/>
              <a:sym typeface="Barlow"/>
            </a:endParaRPr>
          </a:p>
          <a:p>
            <a:pPr indent="0" lvl="0" marL="0" rtl="0" algn="l">
              <a:spcBef>
                <a:spcPts val="0"/>
              </a:spcBef>
              <a:spcAft>
                <a:spcPts val="0"/>
              </a:spcAft>
              <a:buNone/>
            </a:pPr>
            <a:r>
              <a:rPr lang="en">
                <a:solidFill>
                  <a:schemeClr val="accent1"/>
                </a:solidFill>
                <a:latin typeface="Barlow"/>
                <a:ea typeface="Barlow"/>
                <a:cs typeface="Barlow"/>
                <a:sym typeface="Barlow"/>
              </a:rPr>
              <a:t>weighted sentiment by multiplying compound sentiment score by normalized post ‘score’</a:t>
            </a:r>
            <a:endParaRPr>
              <a:solidFill>
                <a:schemeClr val="accent1"/>
              </a:solidFill>
              <a:latin typeface="Barlow"/>
              <a:ea typeface="Barlow"/>
              <a:cs typeface="Barlow"/>
              <a:sym typeface="Barlow"/>
            </a:endParaRPr>
          </a:p>
          <a:p>
            <a:pPr indent="0" lvl="0" marL="0" rtl="0" algn="l">
              <a:spcBef>
                <a:spcPts val="0"/>
              </a:spcBef>
              <a:spcAft>
                <a:spcPts val="0"/>
              </a:spcAft>
              <a:buNone/>
            </a:pPr>
            <a:r>
              <a:t/>
            </a:r>
            <a:endParaRPr>
              <a:solidFill>
                <a:schemeClr val="accent1"/>
              </a:solidFill>
              <a:latin typeface="Barlow"/>
              <a:ea typeface="Barlow"/>
              <a:cs typeface="Barlow"/>
              <a:sym typeface="Barlow"/>
            </a:endParaRPr>
          </a:p>
          <a:p>
            <a:pPr indent="0" lvl="0" marL="0" rtl="0" algn="l">
              <a:spcBef>
                <a:spcPts val="0"/>
              </a:spcBef>
              <a:spcAft>
                <a:spcPts val="0"/>
              </a:spcAft>
              <a:buNone/>
            </a:pPr>
            <a:r>
              <a:rPr lang="en">
                <a:solidFill>
                  <a:schemeClr val="accent1"/>
                </a:solidFill>
                <a:latin typeface="Barlow"/>
                <a:ea typeface="Barlow"/>
                <a:cs typeface="Barlow"/>
                <a:sym typeface="Barlow"/>
              </a:rPr>
              <a:t>- Take average for a year</a:t>
            </a:r>
            <a:endParaRPr>
              <a:solidFill>
                <a:schemeClr val="accent1"/>
              </a:solidFill>
              <a:latin typeface="Barlow"/>
              <a:ea typeface="Barlow"/>
              <a:cs typeface="Barlow"/>
              <a:sym typeface="Barlow"/>
            </a:endParaRPr>
          </a:p>
          <a:p>
            <a:pPr indent="0" lvl="0" marL="0" rtl="0" algn="l">
              <a:spcBef>
                <a:spcPts val="0"/>
              </a:spcBef>
              <a:spcAft>
                <a:spcPts val="0"/>
              </a:spcAft>
              <a:buNone/>
            </a:pPr>
            <a:r>
              <a:t/>
            </a:r>
            <a:endParaRPr>
              <a:solidFill>
                <a:schemeClr val="accent1"/>
              </a:solidFill>
              <a:latin typeface="Barlow"/>
              <a:ea typeface="Barlow"/>
              <a:cs typeface="Barlow"/>
              <a:sym typeface="Barlow"/>
            </a:endParaRPr>
          </a:p>
          <a:p>
            <a:pPr indent="0" lvl="0" marL="0" rtl="0" algn="l">
              <a:spcBef>
                <a:spcPts val="0"/>
              </a:spcBef>
              <a:spcAft>
                <a:spcPts val="0"/>
              </a:spcAft>
              <a:buNone/>
            </a:pPr>
            <a:r>
              <a:rPr lang="en">
                <a:solidFill>
                  <a:schemeClr val="accent1"/>
                </a:solidFill>
                <a:latin typeface="Barlow"/>
                <a:ea typeface="Barlow"/>
                <a:cs typeface="Barlow"/>
                <a:sym typeface="Barlow"/>
              </a:rPr>
              <a:t>- Results are between 0 and 1 </a:t>
            </a:r>
            <a:endParaRPr>
              <a:solidFill>
                <a:schemeClr val="accent1"/>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2"/>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 Insights</a:t>
            </a:r>
            <a:endParaRPr/>
          </a:p>
        </p:txBody>
      </p:sp>
      <p:sp>
        <p:nvSpPr>
          <p:cNvPr id="736" name="Google Shape;736;p3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750"/>
              <a:t>There is a large increase in 2012 and we don’t really know the reasoning behind that. It could be another related to soccer in general. However, right after that small increase there is an extremely sharp decrease around 2015 which was the first reports of the deaths for migrant workers in Qatar. From there, there isn’t much except the stabilization of the sentiment towards neutral which can come from the other World Cups occurring and excitement about the current one.</a:t>
            </a:r>
            <a:endParaRPr sz="1750"/>
          </a:p>
          <a:p>
            <a:pPr indent="-349250" lvl="0" marL="457200" rtl="0" algn="l">
              <a:lnSpc>
                <a:spcPct val="115000"/>
              </a:lnSpc>
              <a:spcBef>
                <a:spcPts val="0"/>
              </a:spcBef>
              <a:spcAft>
                <a:spcPts val="0"/>
              </a:spcAft>
              <a:buSzPts val="1900"/>
              <a:buChar char="-"/>
            </a:pPr>
            <a:r>
              <a:rPr lang="en" sz="1750"/>
              <a:t>The orange line is a representation of Russia and it show that there is a fairly neutral sentiment across the board. The one small increase that we see is near the 2018 World Cup where it goes slightly up.</a:t>
            </a:r>
            <a:endParaRPr sz="17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3"/>
          <p:cNvSpPr txBox="1"/>
          <p:nvPr>
            <p:ph idx="6" type="title"/>
          </p:nvPr>
        </p:nvSpPr>
        <p:spPr>
          <a:xfrm>
            <a:off x="953575" y="50375"/>
            <a:ext cx="72369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(Word Occurrences – Qatar) </a:t>
            </a:r>
            <a:endParaRPr/>
          </a:p>
        </p:txBody>
      </p:sp>
      <p:pic>
        <p:nvPicPr>
          <p:cNvPr id="742" name="Google Shape;742;p33"/>
          <p:cNvPicPr preferRelativeResize="0"/>
          <p:nvPr/>
        </p:nvPicPr>
        <p:blipFill>
          <a:blip r:embed="rId3">
            <a:alphaModFix/>
          </a:blip>
          <a:stretch>
            <a:fillRect/>
          </a:stretch>
        </p:blipFill>
        <p:spPr>
          <a:xfrm>
            <a:off x="3204102" y="729150"/>
            <a:ext cx="5556750" cy="430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cer World Tournament Minitheme by Slidesgo">
  <a:themeElements>
    <a:clrScheme name="Simple Light">
      <a:dk1>
        <a:srgbClr val="350309"/>
      </a:dk1>
      <a:lt1>
        <a:srgbClr val="650416"/>
      </a:lt1>
      <a:dk2>
        <a:srgbClr val="910D47"/>
      </a:dk2>
      <a:lt2>
        <a:srgbClr val="3AC1A7"/>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